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handoutMasters/handoutMaster1.xml" ContentType="application/vnd.openxmlformats-officedocument.presentationml.handoutMaster+xml"/>
  <Override PartName="/ppt/media/image32.svg" ContentType="image/svg+xml"/>
  <Override PartName="/ppt/media/image34.svg" ContentType="image/svg+xml"/>
  <Override PartName="/ppt/media/image36.svg" ContentType="image/svg+xml"/>
  <Override PartName="/ppt/media/image38.svg" ContentType="image/svg+xml"/>
  <Override PartName="/ppt/media/image40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62" r:id="rId3"/>
    <p:sldMasterId id="2147483676" r:id="rId4"/>
  </p:sldMasterIdLst>
  <p:notesMasterIdLst>
    <p:notesMasterId r:id="rId8"/>
  </p:notesMasterIdLst>
  <p:handoutMasterIdLst>
    <p:handoutMasterId r:id="rId25"/>
  </p:handoutMasterIdLst>
  <p:sldIdLst>
    <p:sldId id="292" r:id="rId5"/>
    <p:sldId id="7914" r:id="rId6"/>
    <p:sldId id="7915" r:id="rId7"/>
    <p:sldId id="7909" r:id="rId9"/>
    <p:sldId id="7910" r:id="rId10"/>
    <p:sldId id="7911" r:id="rId11"/>
    <p:sldId id="7913" r:id="rId12"/>
    <p:sldId id="7922" r:id="rId13"/>
    <p:sldId id="7916" r:id="rId14"/>
    <p:sldId id="7886" r:id="rId15"/>
    <p:sldId id="7885" r:id="rId16"/>
    <p:sldId id="6357" r:id="rId17"/>
    <p:sldId id="7889" r:id="rId18"/>
    <p:sldId id="7906" r:id="rId19"/>
    <p:sldId id="7918" r:id="rId20"/>
    <p:sldId id="7908" r:id="rId21"/>
    <p:sldId id="7888" r:id="rId22"/>
    <p:sldId id="7880" r:id="rId23"/>
    <p:sldId id="6345" r:id="rId24"/>
  </p:sldIdLst>
  <p:sldSz cx="12192000" cy="6858000"/>
  <p:notesSz cx="6858000" cy="9144000"/>
  <p:embeddedFontLst>
    <p:embeddedFont>
      <p:font typeface="微软雅黑" charset="-122"/>
      <p:regular r:id="rId30"/>
    </p:embeddedFont>
    <p:embeddedFont>
      <p:font typeface="微软雅黑"/>
      <p:regular r:id="rId31"/>
    </p:embeddedFont>
    <p:embeddedFont>
      <p:font typeface="微软雅黑" charset="0"/>
      <p:regular r:id="rId32"/>
    </p:embeddedFont>
    <p:embeddedFont>
      <p:font typeface="Century Gothic" panose="020B0502020202020204" pitchFamily="34" charset="0"/>
      <p:regular r:id="rId33"/>
    </p:embeddedFont>
    <p:embeddedFont>
      <p:font typeface="Calibri" panose="020F0502020204030204"/>
      <p:regular r:id="rId34"/>
    </p:embeddedFont>
  </p:embeddedFontLst>
  <p:custDataLst>
    <p:tags r:id="rId3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李 盈" initials="李" lastIdx="3" clrIdx="0"/>
  <p:cmAuthor id="2" name="作者" initials="A" lastIdx="0" clrIdx="1"/>
  <p:cmAuthor id="4" name="zachary zachary" initials="zz" lastIdx="0" clrIdx="3"/>
  <p:cmAuthor id="5" name="WPS" initials="W" lastIdx="0" clrIdx="4"/>
  <p:cmAuthor id="6" name="dell" initials="d" lastIdx="0" clrIdx="5"/>
  <p:cmAuthor id="7" name="Liang Gao" initials="LG" lastIdx="0" clrIdx="6"/>
  <p:cmAuthor id="8" name="lyj" initials="lyj" lastIdx="0" clrIdx="7"/>
  <p:cmAuthor id="9" name="钟 万" initials="钟" lastIdx="0" clrIdx="8"/>
  <p:cmAuthor id="10" name="陈 佳" initials="陈" lastIdx="0" clrIdx="9"/>
  <p:cmAuthor id="11" name="13805" initials="1" lastIdx="0" clrIdx="10"/>
  <p:cmAuthor id="12" name="LH" initials="C" lastIdx="0" clrIdx="11"/>
  <p:cmAuthor id="1483810881" name="WPS_1679281038" initials="W" lastIdx="1" clrIdx="2"/>
  <p:cmAuthor id="13" name="杨翠婷" initials="杨" lastIdx="0" clrIdx="12"/>
  <p:cmAuthor id="14" name="huan gong" initials="" lastIdx="0" clrIdx="13"/>
  <p:cmAuthor id="15" name=" " initials="" lastIdx="0" clrIdx="14"/>
  <p:cmAuthor id="16" name="Shangwan Wei" initials="SW" lastIdx="0" clrIdx="15"/>
  <p:cmAuthor id="17" name="Administrator" initials="A" lastIdx="0" clrIdx="16"/>
  <p:cmAuthor id="18" name="Windows 用户" initials="W用" lastIdx="0" clrIdx="17"/>
  <p:cmAuthor id="19" name="lixuhong" initials="l" lastIdx="0" clrIdx="18"/>
  <p:cmAuthor id="20" name="CCT" initials="C" lastIdx="0" clrIdx="19"/>
  <p:cmAuthor id="21" name="未知用户2" initials="未" lastIdx="0" clrIdx="20"/>
  <p:cmAuthor id="22" name="du xiaolu" initials="dx" lastIdx="0" clrIdx="2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4472C4"/>
    <a:srgbClr val="3A70FF"/>
    <a:srgbClr val="1958FF"/>
    <a:srgbClr val="F29E67"/>
    <a:srgbClr val="FFFFFF"/>
    <a:srgbClr val="5E8AFF"/>
    <a:srgbClr val="225EFF"/>
    <a:srgbClr val="5F8BFF"/>
    <a:srgbClr val="79B6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FD0F851-EC5A-4D38-B0AD-8093EC10F338}" styleName="浅色样式 1 - 强调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458" autoAdjust="0"/>
    <p:restoredTop sz="96331" autoAdjust="0"/>
  </p:normalViewPr>
  <p:slideViewPr>
    <p:cSldViewPr snapToGrid="0">
      <p:cViewPr varScale="1">
        <p:scale>
          <a:sx n="94" d="100"/>
          <a:sy n="94" d="100"/>
        </p:scale>
        <p:origin x="72" y="3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4.xml"/><Relationship Id="rId8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slide" Target="slides/slide1.xml"/><Relationship Id="rId4" Type="http://schemas.openxmlformats.org/officeDocument/2006/relationships/slideMaster" Target="slideMasters/slideMaster3.xml"/><Relationship Id="rId35" Type="http://schemas.openxmlformats.org/officeDocument/2006/relationships/tags" Target="tags/tag305.xml"/><Relationship Id="rId34" Type="http://schemas.openxmlformats.org/officeDocument/2006/relationships/font" Target="fonts/font5.fntdata"/><Relationship Id="rId33" Type="http://schemas.openxmlformats.org/officeDocument/2006/relationships/font" Target="fonts/font4.fntdata"/><Relationship Id="rId32" Type="http://schemas.openxmlformats.org/officeDocument/2006/relationships/font" Target="fonts/font3.fntdata"/><Relationship Id="rId31" Type="http://schemas.openxmlformats.org/officeDocument/2006/relationships/font" Target="fonts/font2.fntdata"/><Relationship Id="rId30" Type="http://schemas.openxmlformats.org/officeDocument/2006/relationships/font" Target="fonts/font1.fntdata"/><Relationship Id="rId3" Type="http://schemas.openxmlformats.org/officeDocument/2006/relationships/slideMaster" Target="slideMasters/slideMaster2.xml"/><Relationship Id="rId29" Type="http://schemas.openxmlformats.org/officeDocument/2006/relationships/commentAuthors" Target="commentAuthors.xml"/><Relationship Id="rId28" Type="http://schemas.openxmlformats.org/officeDocument/2006/relationships/tableStyles" Target="tableStyles.xml"/><Relationship Id="rId27" Type="http://schemas.openxmlformats.org/officeDocument/2006/relationships/viewProps" Target="viewProps.xml"/><Relationship Id="rId26" Type="http://schemas.openxmlformats.org/officeDocument/2006/relationships/presProps" Target="presProps.xml"/><Relationship Id="rId25" Type="http://schemas.openxmlformats.org/officeDocument/2006/relationships/handoutMaster" Target="handoutMasters/handoutMaster1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0" Type="http://schemas.openxmlformats.org/officeDocument/2006/relationships/slide" Target="slides/slide15.xml"/><Relationship Id="rId2" Type="http://schemas.openxmlformats.org/officeDocument/2006/relationships/theme" Target="theme/theme1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C827FF-8C5B-4DB1-B933-CF179931E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DAA647-046B-40C4-B9AB-452E529B251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1505" name="幻灯片图像占位符 1"/>
          <p:cNvSpPr>
            <a:spLocks noGrp="1" noRot="1" noChangeAspect="1"/>
          </p:cNvSpPr>
          <p:nvPr>
            <p:ph type="sldImg"/>
          </p:nvPr>
        </p:nvSpPr>
        <p:spPr>
          <a:ln>
            <a:miter/>
          </a:ln>
        </p:spPr>
      </p:sp>
      <p:sp>
        <p:nvSpPr>
          <p:cNvPr id="21506" name="文本占位符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 anchorCtr="0"/>
          <a:p>
            <a:pPr lvl="0"/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DAA647-046B-40C4-B9AB-452E529B25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DAA647-046B-40C4-B9AB-452E529B25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DAA647-046B-40C4-B9AB-452E529B25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1505" name="幻灯片图像占位符 1"/>
          <p:cNvSpPr>
            <a:spLocks noGrp="1" noRot="1" noChangeAspect="1"/>
          </p:cNvSpPr>
          <p:nvPr>
            <p:ph type="sldImg"/>
          </p:nvPr>
        </p:nvSpPr>
        <p:spPr>
          <a:ln>
            <a:miter/>
          </a:ln>
        </p:spPr>
      </p:sp>
      <p:sp>
        <p:nvSpPr>
          <p:cNvPr id="21506" name="文本占位符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 anchorCtr="0"/>
          <a:p>
            <a:pPr lvl="0"/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DAA647-046B-40C4-B9AB-452E529B25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DAA647-046B-40C4-B9AB-452E529B25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DAA647-046B-40C4-B9AB-452E529B25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/>
          </p:nvPr>
        </p:nvSpPr>
        <p:spPr/>
        <p:txBody>
          <a:bodyPr/>
          <a:p>
            <a:r>
              <a:rPr>
                <a:sym typeface="+mn-ea"/>
              </a:rPr>
              <a:t>第一次工业革命之后，相比于手工业时代，通过机械化实现了成批生产，但产出的还不算是标准产品；</a:t>
            </a:r>
            <a:endParaRPr>
              <a:sym typeface="+mn-ea"/>
            </a:endParaRPr>
          </a:p>
          <a:p>
            <a:endParaRPr>
              <a:sym typeface="+mn-ea"/>
            </a:endParaRPr>
          </a:p>
          <a:p>
            <a:r>
              <a:rPr>
                <a:sym typeface="+mn-ea"/>
              </a:rPr>
              <a:t>电的出现催生了第二次工业革命，这时候成批生产变成大规模生产，像最开始的像福特汽车基本就是一条产线，是一种典型的多品种、大批量的生产制造模式，其产量很高，但是没有任何的个性化；</a:t>
            </a:r>
            <a:endParaRPr>
              <a:sym typeface="+mn-ea"/>
            </a:endParaRPr>
          </a:p>
          <a:p>
            <a:endParaRPr>
              <a:sym typeface="+mn-ea"/>
            </a:endParaRPr>
          </a:p>
          <a:p>
            <a:r>
              <a:rPr>
                <a:sym typeface="+mn-ea"/>
              </a:rPr>
              <a:t>随着电子与信息技术的发展，第三次工业革命后，个性化定制的需求日益高涨，不同型号规格的产品需要在一个车间或一条产线上快速地产出，此时产品种类仍然是有限的，且批量相对较大， 是一种中品种、中大批量的生产制造模式；</a:t>
            </a:r>
            <a:endParaRPr>
              <a:sym typeface="+mn-ea"/>
            </a:endParaRPr>
          </a:p>
          <a:p>
            <a:endParaRPr>
              <a:sym typeface="+mn-ea"/>
            </a:endParaRPr>
          </a:p>
          <a:p>
            <a:r>
              <a:rPr>
                <a:sym typeface="+mn-ea"/>
              </a:rPr>
              <a:t>第四次工业革命后，用户参与设计、制造、服务已经成为常态，导致定制化程度更高且批量很小甚至是单件，那么在这种多品种、小批量的模式下，如何保证产品在一个/多个车间甚至一条产线上快速产出，且要保证切换成本、生产周期、交期达成都是最优的，传统的手工计划模式将不再适应如此复杂的场景。 </a:t>
            </a:r>
            <a:endParaRPr>
              <a:sym typeface="+mn-ea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/>
          </p:nvPr>
        </p:nvSpPr>
        <p:spPr/>
        <p:txBody>
          <a:bodyPr/>
          <a:p>
            <a:endParaRPr lang="zh-CN" altLang="en-US">
              <a:sym typeface="+mn-ea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1505" name="幻灯片图像占位符 1"/>
          <p:cNvSpPr>
            <a:spLocks noGrp="1" noRot="1" noChangeAspect="1"/>
          </p:cNvSpPr>
          <p:nvPr>
            <p:ph type="sldImg"/>
          </p:nvPr>
        </p:nvSpPr>
        <p:spPr>
          <a:ln>
            <a:miter/>
          </a:ln>
        </p:spPr>
      </p:sp>
      <p:sp>
        <p:nvSpPr>
          <p:cNvPr id="21506" name="文本占位符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 anchorCtr="0"/>
          <a:p>
            <a:pPr lvl="0"/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5" Type="http://schemas.openxmlformats.org/officeDocument/2006/relationships/tags" Target="../tags/tag2.xml"/><Relationship Id="rId4" Type="http://schemas.openxmlformats.org/officeDocument/2006/relationships/tags" Target="../tags/tag1.xml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image" Target="../media/image6.jpeg"/><Relationship Id="rId2" Type="http://schemas.openxmlformats.org/officeDocument/2006/relationships/tags" Target="../tags/tag17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6" Type="http://schemas.openxmlformats.org/officeDocument/2006/relationships/tags" Target="../tags/tag23.xml"/><Relationship Id="rId5" Type="http://schemas.openxmlformats.org/officeDocument/2006/relationships/tags" Target="../tags/tag22.xml"/><Relationship Id="rId4" Type="http://schemas.openxmlformats.org/officeDocument/2006/relationships/image" Target="../media/image2.png"/><Relationship Id="rId3" Type="http://schemas.openxmlformats.org/officeDocument/2006/relationships/tags" Target="../tags/tag21.xml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image" Target="../media/image6.jpeg"/><Relationship Id="rId2" Type="http://schemas.openxmlformats.org/officeDocument/2006/relationships/tags" Target="../tags/tag24.xm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tags" Target="../tags/tag26.xml"/><Relationship Id="rId2" Type="http://schemas.openxmlformats.org/officeDocument/2006/relationships/tags" Target="../tags/tag25.xml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tags" Target="../tags/tag28.xml"/><Relationship Id="rId2" Type="http://schemas.openxmlformats.org/officeDocument/2006/relationships/tags" Target="../tags/tag27.xml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tags" Target="../tags/tag30.xml"/><Relationship Id="rId2" Type="http://schemas.openxmlformats.org/officeDocument/2006/relationships/tags" Target="../tags/tag29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6" Type="http://schemas.openxmlformats.org/officeDocument/2006/relationships/tags" Target="../tags/tag32.xml"/><Relationship Id="rId5" Type="http://schemas.openxmlformats.org/officeDocument/2006/relationships/tags" Target="../tags/tag31.xml"/><Relationship Id="rId4" Type="http://schemas.openxmlformats.org/officeDocument/2006/relationships/image" Target="../media/image4.png"/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9" Type="http://schemas.openxmlformats.org/officeDocument/2006/relationships/tags" Target="../tags/tag40.xml"/><Relationship Id="rId8" Type="http://schemas.openxmlformats.org/officeDocument/2006/relationships/tags" Target="../tags/tag39.xml"/><Relationship Id="rId7" Type="http://schemas.openxmlformats.org/officeDocument/2006/relationships/tags" Target="../tags/tag38.xml"/><Relationship Id="rId6" Type="http://schemas.openxmlformats.org/officeDocument/2006/relationships/tags" Target="../tags/tag37.xml"/><Relationship Id="rId5" Type="http://schemas.openxmlformats.org/officeDocument/2006/relationships/tags" Target="../tags/tag36.xml"/><Relationship Id="rId4" Type="http://schemas.openxmlformats.org/officeDocument/2006/relationships/tags" Target="../tags/tag35.xml"/><Relationship Id="rId3" Type="http://schemas.openxmlformats.org/officeDocument/2006/relationships/tags" Target="../tags/tag34.xml"/><Relationship Id="rId2" Type="http://schemas.openxmlformats.org/officeDocument/2006/relationships/tags" Target="../tags/tag33.xml"/><Relationship Id="rId17" Type="http://schemas.openxmlformats.org/officeDocument/2006/relationships/tags" Target="../tags/tag48.xml"/><Relationship Id="rId16" Type="http://schemas.openxmlformats.org/officeDocument/2006/relationships/tags" Target="../tags/tag47.xml"/><Relationship Id="rId15" Type="http://schemas.openxmlformats.org/officeDocument/2006/relationships/tags" Target="../tags/tag46.xml"/><Relationship Id="rId14" Type="http://schemas.openxmlformats.org/officeDocument/2006/relationships/tags" Target="../tags/tag45.xml"/><Relationship Id="rId13" Type="http://schemas.openxmlformats.org/officeDocument/2006/relationships/tags" Target="../tags/tag44.xml"/><Relationship Id="rId12" Type="http://schemas.openxmlformats.org/officeDocument/2006/relationships/tags" Target="../tags/tag43.xml"/><Relationship Id="rId11" Type="http://schemas.openxmlformats.org/officeDocument/2006/relationships/tags" Target="../tags/tag42.xml"/><Relationship Id="rId10" Type="http://schemas.openxmlformats.org/officeDocument/2006/relationships/tags" Target="../tags/tag41.xml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9" Type="http://schemas.openxmlformats.org/officeDocument/2006/relationships/tags" Target="../tags/tag56.xml"/><Relationship Id="rId8" Type="http://schemas.openxmlformats.org/officeDocument/2006/relationships/tags" Target="../tags/tag55.xml"/><Relationship Id="rId7" Type="http://schemas.openxmlformats.org/officeDocument/2006/relationships/tags" Target="../tags/tag54.xml"/><Relationship Id="rId6" Type="http://schemas.openxmlformats.org/officeDocument/2006/relationships/tags" Target="../tags/tag53.xml"/><Relationship Id="rId5" Type="http://schemas.openxmlformats.org/officeDocument/2006/relationships/tags" Target="../tags/tag52.xml"/><Relationship Id="rId4" Type="http://schemas.openxmlformats.org/officeDocument/2006/relationships/tags" Target="../tags/tag51.xml"/><Relationship Id="rId3" Type="http://schemas.openxmlformats.org/officeDocument/2006/relationships/tags" Target="../tags/tag50.xml"/><Relationship Id="rId2" Type="http://schemas.openxmlformats.org/officeDocument/2006/relationships/tags" Target="../tags/tag49.xml"/><Relationship Id="rId12" Type="http://schemas.openxmlformats.org/officeDocument/2006/relationships/tags" Target="../tags/tag59.xml"/><Relationship Id="rId11" Type="http://schemas.openxmlformats.org/officeDocument/2006/relationships/tags" Target="../tags/tag58.xml"/><Relationship Id="rId10" Type="http://schemas.openxmlformats.org/officeDocument/2006/relationships/tags" Target="../tags/tag57.xml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9" Type="http://schemas.openxmlformats.org/officeDocument/2006/relationships/tags" Target="../tags/tag67.xml"/><Relationship Id="rId8" Type="http://schemas.openxmlformats.org/officeDocument/2006/relationships/tags" Target="../tags/tag66.xml"/><Relationship Id="rId7" Type="http://schemas.openxmlformats.org/officeDocument/2006/relationships/tags" Target="../tags/tag65.xml"/><Relationship Id="rId6" Type="http://schemas.openxmlformats.org/officeDocument/2006/relationships/tags" Target="../tags/tag64.xml"/><Relationship Id="rId5" Type="http://schemas.openxmlformats.org/officeDocument/2006/relationships/tags" Target="../tags/tag63.xml"/><Relationship Id="rId4" Type="http://schemas.openxmlformats.org/officeDocument/2006/relationships/tags" Target="../tags/tag62.xml"/><Relationship Id="rId3" Type="http://schemas.openxmlformats.org/officeDocument/2006/relationships/tags" Target="../tags/tag61.xml"/><Relationship Id="rId2" Type="http://schemas.openxmlformats.org/officeDocument/2006/relationships/tags" Target="../tags/tag60.xml"/><Relationship Id="rId17" Type="http://schemas.openxmlformats.org/officeDocument/2006/relationships/tags" Target="../tags/tag75.xml"/><Relationship Id="rId16" Type="http://schemas.openxmlformats.org/officeDocument/2006/relationships/tags" Target="../tags/tag74.xml"/><Relationship Id="rId15" Type="http://schemas.openxmlformats.org/officeDocument/2006/relationships/tags" Target="../tags/tag73.xml"/><Relationship Id="rId14" Type="http://schemas.openxmlformats.org/officeDocument/2006/relationships/tags" Target="../tags/tag72.xml"/><Relationship Id="rId13" Type="http://schemas.openxmlformats.org/officeDocument/2006/relationships/tags" Target="../tags/tag71.xml"/><Relationship Id="rId12" Type="http://schemas.openxmlformats.org/officeDocument/2006/relationships/tags" Target="../tags/tag70.xml"/><Relationship Id="rId11" Type="http://schemas.openxmlformats.org/officeDocument/2006/relationships/tags" Target="../tags/tag69.xml"/><Relationship Id="rId10" Type="http://schemas.openxmlformats.org/officeDocument/2006/relationships/tags" Target="../tags/tag68.xml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9" Type="http://schemas.openxmlformats.org/officeDocument/2006/relationships/tags" Target="../tags/tag83.xml"/><Relationship Id="rId8" Type="http://schemas.openxmlformats.org/officeDocument/2006/relationships/tags" Target="../tags/tag82.xml"/><Relationship Id="rId7" Type="http://schemas.openxmlformats.org/officeDocument/2006/relationships/tags" Target="../tags/tag81.xml"/><Relationship Id="rId6" Type="http://schemas.openxmlformats.org/officeDocument/2006/relationships/tags" Target="../tags/tag80.xml"/><Relationship Id="rId5" Type="http://schemas.openxmlformats.org/officeDocument/2006/relationships/tags" Target="../tags/tag79.xml"/><Relationship Id="rId4" Type="http://schemas.openxmlformats.org/officeDocument/2006/relationships/tags" Target="../tags/tag78.xml"/><Relationship Id="rId3" Type="http://schemas.openxmlformats.org/officeDocument/2006/relationships/tags" Target="../tags/tag77.xml"/><Relationship Id="rId2" Type="http://schemas.openxmlformats.org/officeDocument/2006/relationships/tags" Target="../tags/tag76.xml"/><Relationship Id="rId15" Type="http://schemas.openxmlformats.org/officeDocument/2006/relationships/tags" Target="../tags/tag89.xml"/><Relationship Id="rId14" Type="http://schemas.openxmlformats.org/officeDocument/2006/relationships/tags" Target="../tags/tag88.xml"/><Relationship Id="rId13" Type="http://schemas.openxmlformats.org/officeDocument/2006/relationships/tags" Target="../tags/tag87.xml"/><Relationship Id="rId12" Type="http://schemas.openxmlformats.org/officeDocument/2006/relationships/tags" Target="../tags/tag86.xml"/><Relationship Id="rId11" Type="http://schemas.openxmlformats.org/officeDocument/2006/relationships/tags" Target="../tags/tag85.xml"/><Relationship Id="rId10" Type="http://schemas.openxmlformats.org/officeDocument/2006/relationships/tags" Target="../tags/tag84.xml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9" Type="http://schemas.openxmlformats.org/officeDocument/2006/relationships/tags" Target="../tags/tag97.xml"/><Relationship Id="rId8" Type="http://schemas.openxmlformats.org/officeDocument/2006/relationships/tags" Target="../tags/tag96.xml"/><Relationship Id="rId7" Type="http://schemas.openxmlformats.org/officeDocument/2006/relationships/tags" Target="../tags/tag95.xml"/><Relationship Id="rId6" Type="http://schemas.openxmlformats.org/officeDocument/2006/relationships/tags" Target="../tags/tag94.xml"/><Relationship Id="rId5" Type="http://schemas.openxmlformats.org/officeDocument/2006/relationships/tags" Target="../tags/tag93.xml"/><Relationship Id="rId4" Type="http://schemas.openxmlformats.org/officeDocument/2006/relationships/tags" Target="../tags/tag92.xml"/><Relationship Id="rId3" Type="http://schemas.openxmlformats.org/officeDocument/2006/relationships/tags" Target="../tags/tag91.xml"/><Relationship Id="rId2" Type="http://schemas.openxmlformats.org/officeDocument/2006/relationships/tags" Target="../tags/tag90.xml"/><Relationship Id="rId17" Type="http://schemas.openxmlformats.org/officeDocument/2006/relationships/tags" Target="../tags/tag105.xml"/><Relationship Id="rId16" Type="http://schemas.openxmlformats.org/officeDocument/2006/relationships/tags" Target="../tags/tag104.xml"/><Relationship Id="rId15" Type="http://schemas.openxmlformats.org/officeDocument/2006/relationships/tags" Target="../tags/tag103.xml"/><Relationship Id="rId14" Type="http://schemas.openxmlformats.org/officeDocument/2006/relationships/tags" Target="../tags/tag102.xml"/><Relationship Id="rId13" Type="http://schemas.openxmlformats.org/officeDocument/2006/relationships/tags" Target="../tags/tag101.xml"/><Relationship Id="rId12" Type="http://schemas.openxmlformats.org/officeDocument/2006/relationships/tags" Target="../tags/tag100.xml"/><Relationship Id="rId11" Type="http://schemas.openxmlformats.org/officeDocument/2006/relationships/tags" Target="../tags/tag99.xml"/><Relationship Id="rId10" Type="http://schemas.openxmlformats.org/officeDocument/2006/relationships/tags" Target="../tags/tag98.xml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png"/><Relationship Id="rId3" Type="http://schemas.openxmlformats.org/officeDocument/2006/relationships/tags" Target="../tags/tag110.xml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tags" Target="../tags/tag112.xml"/><Relationship Id="rId2" Type="http://schemas.openxmlformats.org/officeDocument/2006/relationships/tags" Target="../tags/tag111.xml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4.xml"/><Relationship Id="rId5" Type="http://schemas.openxmlformats.org/officeDocument/2006/relationships/tags" Target="../tags/tag3.xml"/><Relationship Id="rId4" Type="http://schemas.openxmlformats.org/officeDocument/2006/relationships/image" Target="../media/image4.png"/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7" Type="http://schemas.openxmlformats.org/officeDocument/2006/relationships/image" Target="../media/image15.png"/><Relationship Id="rId6" Type="http://schemas.openxmlformats.org/officeDocument/2006/relationships/tags" Target="../tags/tag115.xml"/><Relationship Id="rId5" Type="http://schemas.openxmlformats.org/officeDocument/2006/relationships/image" Target="../media/image3.jpeg"/><Relationship Id="rId4" Type="http://schemas.openxmlformats.org/officeDocument/2006/relationships/tags" Target="../tags/tag114.xml"/><Relationship Id="rId3" Type="http://schemas.openxmlformats.org/officeDocument/2006/relationships/tags" Target="../tags/tag113.xml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4" Type="http://schemas.openxmlformats.org/officeDocument/2006/relationships/tags" Target="../tags/tag118.xml"/><Relationship Id="rId3" Type="http://schemas.openxmlformats.org/officeDocument/2006/relationships/tags" Target="../tags/tag117.xml"/><Relationship Id="rId2" Type="http://schemas.openxmlformats.org/officeDocument/2006/relationships/tags" Target="../tags/tag116.xml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6.xml"/><Relationship Id="rId2" Type="http://schemas.openxmlformats.org/officeDocument/2006/relationships/tags" Target="../tags/tag5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4" Type="http://schemas.openxmlformats.org/officeDocument/2006/relationships/tags" Target="../tags/tag9.xml"/><Relationship Id="rId3" Type="http://schemas.openxmlformats.org/officeDocument/2006/relationships/tags" Target="../tags/tag8.xml"/><Relationship Id="rId2" Type="http://schemas.openxmlformats.org/officeDocument/2006/relationships/tags" Target="../tags/tag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9" Type="http://schemas.openxmlformats.org/officeDocument/2006/relationships/tags" Target="../tags/tag15.xml"/><Relationship Id="rId8" Type="http://schemas.openxmlformats.org/officeDocument/2006/relationships/tags" Target="../tags/tag14.xml"/><Relationship Id="rId7" Type="http://schemas.openxmlformats.org/officeDocument/2006/relationships/image" Target="../media/image2.png"/><Relationship Id="rId6" Type="http://schemas.openxmlformats.org/officeDocument/2006/relationships/tags" Target="../tags/tag13.xml"/><Relationship Id="rId5" Type="http://schemas.openxmlformats.org/officeDocument/2006/relationships/tags" Target="../tags/tag12.xml"/><Relationship Id="rId4" Type="http://schemas.openxmlformats.org/officeDocument/2006/relationships/tags" Target="../tags/tag11.xml"/><Relationship Id="rId3" Type="http://schemas.openxmlformats.org/officeDocument/2006/relationships/tags" Target="../tags/tag10.xml"/><Relationship Id="rId2" Type="http://schemas.openxmlformats.org/officeDocument/2006/relationships/image" Target="../media/image5.jpeg"/><Relationship Id="rId10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E:\设计\VI升级\PPT模板_画板 1 副本 20.jpgPPT模板_画板 1 副本 20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066165" y="1769806"/>
            <a:ext cx="9144000" cy="1326221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5400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066165" y="3314573"/>
            <a:ext cx="9144000" cy="792000"/>
          </a:xfrm>
        </p:spPr>
        <p:txBody>
          <a:bodyPr/>
          <a:lstStyle>
            <a:lvl1pPr marL="0" indent="0" algn="l"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单击以编辑母版副标题样式</a:t>
            </a:r>
            <a:endParaRPr lang="zh-CN" altLang="en-US" dirty="0"/>
          </a:p>
        </p:txBody>
      </p:sp>
      <p:sp>
        <p:nvSpPr>
          <p:cNvPr id="10" name="文本框 9"/>
          <p:cNvSpPr txBox="1"/>
          <p:nvPr userDrawn="1"/>
        </p:nvSpPr>
        <p:spPr>
          <a:xfrm>
            <a:off x="563245" y="5939790"/>
            <a:ext cx="4402455" cy="702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70000"/>
              </a:lnSpc>
            </a:pPr>
            <a:r>
              <a:rPr lang="zh-CN" altLang="en-US" sz="1400" b="1" baseline="0" dirty="0">
                <a:solidFill>
                  <a:srgbClr val="084595"/>
                </a:solidFill>
                <a:sym typeface="+mn-ea"/>
              </a:rPr>
              <a:t>武汉开目信息技术股份有限公司</a:t>
            </a:r>
            <a:endParaRPr lang="zh-CN" altLang="en-US" sz="1400" b="1" baseline="0" dirty="0">
              <a:solidFill>
                <a:srgbClr val="084595"/>
              </a:solidFill>
              <a:sym typeface="+mn-ea"/>
            </a:endParaRPr>
          </a:p>
          <a:p>
            <a:pPr algn="l">
              <a:lnSpc>
                <a:spcPct val="70000"/>
              </a:lnSpc>
            </a:pPr>
            <a:endParaRPr lang="zh-CN" altLang="en-US" sz="1200" b="1" baseline="0" dirty="0">
              <a:solidFill>
                <a:srgbClr val="084595"/>
              </a:solidFill>
              <a:sym typeface="+mn-ea"/>
            </a:endParaRPr>
          </a:p>
          <a:p>
            <a:pPr algn="dist">
              <a:lnSpc>
                <a:spcPct val="80000"/>
              </a:lnSpc>
            </a:pPr>
            <a:r>
              <a:rPr lang="zh-CN" altLang="en-US" sz="1200" baseline="0" dirty="0">
                <a:solidFill>
                  <a:srgbClr val="084595"/>
                </a:solidFill>
              </a:rPr>
              <a:t>Wuhan K</a:t>
            </a:r>
            <a:r>
              <a:rPr lang="en-US" altLang="zh-CN" sz="1200" baseline="0" dirty="0">
                <a:solidFill>
                  <a:srgbClr val="084595"/>
                </a:solidFill>
              </a:rPr>
              <a:t>M</a:t>
            </a:r>
            <a:r>
              <a:rPr lang="zh-CN" altLang="en-US" sz="1200" baseline="0" dirty="0">
                <a:solidFill>
                  <a:srgbClr val="084595"/>
                </a:solidFill>
              </a:rPr>
              <a:t> Information Technology Co., Ltd</a:t>
            </a:r>
            <a:endParaRPr lang="zh-CN" altLang="en-US" sz="1200" baseline="0" dirty="0">
              <a:solidFill>
                <a:srgbClr val="084595"/>
              </a:solidFill>
            </a:endParaRPr>
          </a:p>
          <a:p>
            <a:pPr algn="l"/>
            <a:endParaRPr lang="zh-CN" altLang="en-US" sz="1200" baseline="0" dirty="0">
              <a:solidFill>
                <a:srgbClr val="084595"/>
              </a:solidFill>
            </a:endParaRPr>
          </a:p>
        </p:txBody>
      </p:sp>
      <p:pic>
        <p:nvPicPr>
          <p:cNvPr id="11" name="图片 10" descr="新LOGO_画板 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932035" y="5764530"/>
            <a:ext cx="2084705" cy="803275"/>
          </a:xfrm>
          <a:prstGeom prst="rect">
            <a:avLst/>
          </a:prstGeom>
        </p:spPr>
      </p:pic>
      <p:grpSp>
        <p:nvGrpSpPr>
          <p:cNvPr id="12" name="组合 11"/>
          <p:cNvGrpSpPr/>
          <p:nvPr userDrawn="1"/>
        </p:nvGrpSpPr>
        <p:grpSpPr>
          <a:xfrm>
            <a:off x="5235575" y="6240780"/>
            <a:ext cx="4458335" cy="106680"/>
            <a:chOff x="6899" y="9815"/>
            <a:chExt cx="6631" cy="148"/>
          </a:xfrm>
        </p:grpSpPr>
        <p:cxnSp>
          <p:nvCxnSpPr>
            <p:cNvPr id="13" name="直接连接符 12"/>
            <p:cNvCxnSpPr/>
            <p:nvPr/>
          </p:nvCxnSpPr>
          <p:spPr>
            <a:xfrm>
              <a:off x="6899" y="9953"/>
              <a:ext cx="6631" cy="0"/>
            </a:xfrm>
            <a:prstGeom prst="line">
              <a:avLst/>
            </a:prstGeom>
            <a:ln w="12700" cmpd="sng">
              <a:solidFill>
                <a:srgbClr val="014199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>
              <a:off x="13358" y="9815"/>
              <a:ext cx="172" cy="148"/>
            </a:xfrm>
            <a:prstGeom prst="line">
              <a:avLst/>
            </a:prstGeom>
            <a:ln w="12700">
              <a:solidFill>
                <a:srgbClr val="0141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文本框 9"/>
          <p:cNvSpPr txBox="1">
            <a:spLocks noChangeArrowheads="1"/>
          </p:cNvSpPr>
          <p:nvPr userDrawn="1">
            <p:custDataLst>
              <p:tags r:id="rId4"/>
            </p:custDataLst>
          </p:nvPr>
        </p:nvSpPr>
        <p:spPr bwMode="auto">
          <a:xfrm>
            <a:off x="9461500" y="428625"/>
            <a:ext cx="2519363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dist"/>
            <a:r>
              <a:rPr lang="en-US" altLang="zh-CN" sz="1000" dirty="0">
                <a:solidFill>
                  <a:schemeClr val="bg1"/>
                </a:solidFill>
              </a:rPr>
              <a:t>/</a:t>
            </a:r>
            <a:r>
              <a:rPr lang="zh-CN" altLang="en-US" sz="1000" dirty="0">
                <a:solidFill>
                  <a:schemeClr val="bg1"/>
                </a:solidFill>
              </a:rPr>
              <a:t>软件创新制造</a:t>
            </a:r>
            <a:r>
              <a:rPr lang="en-US" altLang="zh-CN" sz="1000" dirty="0">
                <a:solidFill>
                  <a:schemeClr val="bg1"/>
                </a:solidFill>
              </a:rPr>
              <a:t>/</a:t>
            </a:r>
            <a:endParaRPr lang="en-US" altLang="zh-CN" sz="1000" dirty="0">
              <a:solidFill>
                <a:schemeClr val="bg1"/>
              </a:solidFill>
            </a:endParaRPr>
          </a:p>
        </p:txBody>
      </p:sp>
      <p:sp>
        <p:nvSpPr>
          <p:cNvPr id="18" name="文本框 11"/>
          <p:cNvSpPr txBox="1">
            <a:spLocks noChangeArrowheads="1"/>
          </p:cNvSpPr>
          <p:nvPr userDrawn="1">
            <p:custDataLst>
              <p:tags r:id="rId5"/>
            </p:custDataLst>
          </p:nvPr>
        </p:nvSpPr>
        <p:spPr bwMode="auto">
          <a:xfrm>
            <a:off x="9142413" y="698500"/>
            <a:ext cx="2874962" cy="290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1000">
                <a:solidFill>
                  <a:schemeClr val="bg1"/>
                </a:solidFill>
              </a:rPr>
              <a:t>Software Drives</a:t>
            </a:r>
            <a:r>
              <a:rPr lang="en-US" altLang="zh-CN" sz="1000">
                <a:solidFill>
                  <a:schemeClr val="bg1"/>
                </a:solidFill>
              </a:rPr>
              <a:t>  </a:t>
            </a:r>
            <a:r>
              <a:rPr lang="zh-CN" altLang="en-US" sz="1000">
                <a:solidFill>
                  <a:schemeClr val="bg1"/>
                </a:solidFill>
              </a:rPr>
              <a:t>Manufacturing Innovation</a:t>
            </a:r>
            <a:endParaRPr lang="zh-CN" altLang="en-US" sz="1000">
              <a:solidFill>
                <a:schemeClr val="bg1"/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4" name="图片 10" descr="E:\设计\VI升级\PPT模板_画板 1 副本 16.jpgPPT模板_画板 1 副本 16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105" name="文本框 15"/>
          <p:cNvSpPr txBox="1"/>
          <p:nvPr userDrawn="1"/>
        </p:nvSpPr>
        <p:spPr>
          <a:xfrm>
            <a:off x="8177213" y="2446338"/>
            <a:ext cx="2403475" cy="922337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lvl="0" algn="ctr"/>
            <a:r>
              <a:rPr lang="zh-CN" altLang="en-US" sz="5400" b="1"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</a:rPr>
              <a:t>目</a:t>
            </a:r>
            <a:r>
              <a:rPr lang="en-US" altLang="zh-CN" sz="5400" b="1"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</a:rPr>
              <a:t>   </a:t>
            </a:r>
            <a:r>
              <a:rPr lang="zh-CN" altLang="en-US" sz="5400" b="1"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</a:rPr>
              <a:t>录</a:t>
            </a:r>
            <a:endParaRPr lang="zh-CN" altLang="en-US" sz="5400" b="1">
              <a:solidFill>
                <a:schemeClr val="bg1"/>
              </a:solidFill>
              <a:latin typeface="Arial" panose="020B0604020202090204" pitchFamily="34" charset="0"/>
              <a:ea typeface="微软雅黑" charset="-122"/>
            </a:endParaRPr>
          </a:p>
        </p:txBody>
      </p:sp>
      <p:sp>
        <p:nvSpPr>
          <p:cNvPr id="4106" name="文本框 16"/>
          <p:cNvSpPr txBox="1"/>
          <p:nvPr userDrawn="1"/>
        </p:nvSpPr>
        <p:spPr>
          <a:xfrm>
            <a:off x="8207375" y="3613150"/>
            <a:ext cx="2343150" cy="5080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/>
          <a:p>
            <a:pPr lvl="0" algn="dist"/>
            <a:r>
              <a:rPr lang="en-US" altLang="zh-CN" sz="2400" b="1" dirty="0"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</a:rPr>
              <a:t>CONTENTS</a:t>
            </a:r>
            <a:endParaRPr lang="en-US" altLang="zh-CN" sz="2400" b="1" dirty="0">
              <a:solidFill>
                <a:schemeClr val="bg1"/>
              </a:solidFill>
              <a:latin typeface="Arial" panose="020B0604020202090204" pitchFamily="34" charset="0"/>
              <a:ea typeface="微软雅黑" charset="-122"/>
            </a:endParaRPr>
          </a:p>
        </p:txBody>
      </p:sp>
      <p:pic>
        <p:nvPicPr>
          <p:cNvPr id="4107" name="图片 33" descr="新LOGO_画板 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342563" y="238125"/>
            <a:ext cx="1522412" cy="5873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108" name="文本框 6"/>
          <p:cNvSpPr txBox="1"/>
          <p:nvPr userDrawn="1"/>
        </p:nvSpPr>
        <p:spPr>
          <a:xfrm>
            <a:off x="1296988" y="2397125"/>
            <a:ext cx="2281237" cy="10160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lvl="0" algn="dist"/>
            <a:r>
              <a:rPr lang="zh-CN" altLang="en-US" sz="6000" b="1"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</a:rPr>
              <a:t>目录</a:t>
            </a:r>
            <a:endParaRPr lang="zh-CN" altLang="en-US" sz="6000" b="1">
              <a:solidFill>
                <a:schemeClr val="bg1"/>
              </a:solidFill>
              <a:latin typeface="Arial" panose="020B0604020202090204" pitchFamily="34" charset="0"/>
              <a:ea typeface="微软雅黑" charset="-122"/>
            </a:endParaRPr>
          </a:p>
        </p:txBody>
      </p:sp>
      <p:sp>
        <p:nvSpPr>
          <p:cNvPr id="4109" name="文本框 1"/>
          <p:cNvSpPr txBox="1"/>
          <p:nvPr userDrawn="1"/>
        </p:nvSpPr>
        <p:spPr>
          <a:xfrm>
            <a:off x="1443038" y="3502025"/>
            <a:ext cx="1990725" cy="40005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lvl="0" algn="dist"/>
            <a:r>
              <a:rPr lang="en-US" altLang="zh-CN" sz="2000" dirty="0"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  <a:sym typeface="微软雅黑" charset="-122"/>
              </a:rPr>
              <a:t>contents</a:t>
            </a:r>
            <a:endParaRPr lang="en-US" altLang="zh-CN" sz="2000" dirty="0">
              <a:solidFill>
                <a:schemeClr val="bg1"/>
              </a:solidFill>
              <a:latin typeface="Arial" panose="020B0604020202090204" pitchFamily="34" charset="0"/>
              <a:ea typeface="微软雅黑" charset="-122"/>
              <a:sym typeface="微软雅黑" charset="-122"/>
            </a:endParaRPr>
          </a:p>
        </p:txBody>
      </p:sp>
      <p:sp>
        <p:nvSpPr>
          <p:cNvPr id="4110" name="文本框 2"/>
          <p:cNvSpPr txBox="1"/>
          <p:nvPr userDrawn="1"/>
        </p:nvSpPr>
        <p:spPr>
          <a:xfrm>
            <a:off x="9164638" y="6061075"/>
            <a:ext cx="2522537" cy="24447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lvl="0" algn="dist"/>
            <a:r>
              <a:rPr lang="zh-CN" altLang="en-US" sz="1000">
                <a:solidFill>
                  <a:srgbClr val="989898"/>
                </a:solidFill>
                <a:latin typeface="Arial" panose="020B0604020202090204" pitchFamily="34" charset="0"/>
                <a:ea typeface="微软雅黑" charset="-122"/>
                <a:sym typeface="微软雅黑" charset="-122"/>
              </a:rPr>
              <a:t>武汉开目信息技术股份有限公司    </a:t>
            </a:r>
            <a:endParaRPr lang="zh-CN" altLang="en-US" sz="1000">
              <a:solidFill>
                <a:srgbClr val="989898"/>
              </a:solidFill>
              <a:latin typeface="Arial" panose="020B0604020202090204" pitchFamily="34" charset="0"/>
              <a:ea typeface="微软雅黑" charset="-122"/>
              <a:sym typeface="微软雅黑" charset="-122"/>
            </a:endParaRPr>
          </a:p>
        </p:txBody>
      </p:sp>
      <p:sp>
        <p:nvSpPr>
          <p:cNvPr id="13" name="文本占位符 12"/>
          <p:cNvSpPr>
            <a:spLocks noGrp="1"/>
          </p:cNvSpPr>
          <p:nvPr>
            <p:ph type="body" idx="14" hasCustomPrompt="1"/>
          </p:nvPr>
        </p:nvSpPr>
        <p:spPr>
          <a:xfrm>
            <a:off x="5309235" y="1409382"/>
            <a:ext cx="749300" cy="714375"/>
          </a:xfrm>
          <a:prstGeom prst="rect">
            <a:avLst/>
          </a:prstGeom>
          <a:solidFill>
            <a:srgbClr val="014199"/>
          </a:solidFill>
        </p:spPr>
        <p:txBody>
          <a:bodyPr lIns="101600" tIns="38100" rIns="76200" bIns="3810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3600" b="1" i="0" spc="200">
                <a:ln>
                  <a:noFill/>
                </a:ln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auto"/>
            <a:r>
              <a:rPr lang="en-US" altLang="zh-CN" strike="noStrike" noProof="1" dirty="0"/>
              <a:t>01</a:t>
            </a:r>
            <a:endParaRPr lang="en-US" altLang="zh-CN" strike="noStrike" noProof="1" dirty="0"/>
          </a:p>
        </p:txBody>
      </p:sp>
      <p:sp>
        <p:nvSpPr>
          <p:cNvPr id="4" name="标题占位符 1"/>
          <p:cNvSpPr>
            <a:spLocks noGrp="1"/>
          </p:cNvSpPr>
          <p:nvPr>
            <p:ph type="title"/>
          </p:nvPr>
        </p:nvSpPr>
        <p:spPr>
          <a:xfrm>
            <a:off x="6430010" y="1483042"/>
            <a:ext cx="4441825" cy="540385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Autofit/>
          </a:bodyPr>
          <a:lstStyle>
            <a:lvl1pPr algn="l">
              <a:defRPr sz="2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fontAlgn="auto"/>
            <a:r>
              <a:rPr lang="zh-CN" altLang="en-US" strike="noStrike" noProof="1" dirty="0"/>
              <a:t>单击此处编辑母版标题样式</a:t>
            </a:r>
            <a:endParaRPr lang="zh-CN" altLang="en-US" strike="noStrike" noProof="1" dirty="0"/>
          </a:p>
        </p:txBody>
      </p:sp>
      <p:sp>
        <p:nvSpPr>
          <p:cNvPr id="5" name="文本占位符 4"/>
          <p:cNvSpPr>
            <a:spLocks noGrp="1"/>
          </p:cNvSpPr>
          <p:nvPr>
            <p:ph type="body" idx="24"/>
          </p:nvPr>
        </p:nvSpPr>
        <p:spPr>
          <a:xfrm>
            <a:off x="6430010" y="2502376"/>
            <a:ext cx="4441825" cy="576580"/>
          </a:xfrm>
          <a:prstGeom prst="rect">
            <a:avLst/>
          </a:prstGeom>
        </p:spPr>
        <p:txBody>
          <a:bodyPr vert="horz" lIns="90000" tIns="46800" rIns="90000" bIns="46800" rtlCol="0" anchor="ctr" anchorCtr="0">
            <a:noAutofit/>
          </a:bodyPr>
          <a:lstStyle>
            <a:lvl1pPr marL="0" indent="0" algn="l">
              <a:lnSpc>
                <a:spcPct val="110000"/>
              </a:lnSpc>
              <a:buNone/>
              <a:defRPr kumimoji="0" lang="zh-CN" altLang="en-US" sz="2200" b="1" i="0" u="none" strike="noStrike" kern="1200" cap="none" spc="3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>
                <a:solidFill>
                  <a:srgbClr val="014199"/>
                </a:solidFill>
              </a:defRPr>
            </a:lvl2pPr>
          </a:lstStyle>
          <a:p>
            <a:pPr lvl="0" fontAlgn="auto"/>
            <a:r>
              <a:rPr lang="zh-CN" altLang="en-US" strike="noStrike" noProof="1" dirty="0"/>
              <a:t>单击此处编辑母版文本样式</a:t>
            </a:r>
            <a:endParaRPr lang="zh-CN" altLang="en-US" strike="noStrike" noProof="1" dirty="0"/>
          </a:p>
        </p:txBody>
      </p:sp>
      <p:sp>
        <p:nvSpPr>
          <p:cNvPr id="6" name="文本占位符 5"/>
          <p:cNvSpPr>
            <a:spLocks noGrp="1"/>
          </p:cNvSpPr>
          <p:nvPr>
            <p:ph type="body" idx="25"/>
          </p:nvPr>
        </p:nvSpPr>
        <p:spPr>
          <a:xfrm>
            <a:off x="6430010" y="4645819"/>
            <a:ext cx="4441825" cy="647065"/>
          </a:xfrm>
          <a:prstGeom prst="rect">
            <a:avLst/>
          </a:prstGeom>
        </p:spPr>
        <p:txBody>
          <a:bodyPr vert="horz" lIns="90000" tIns="46800" rIns="90000" bIns="46800" rtlCol="0" anchor="ctr" anchorCtr="0">
            <a:noAutofit/>
          </a:bodyPr>
          <a:lstStyle>
            <a:lvl1pPr marL="0" indent="0" algn="l">
              <a:lnSpc>
                <a:spcPct val="110000"/>
              </a:lnSpc>
              <a:buNone/>
              <a:defRPr kumimoji="0" lang="zh-CN" altLang="en-US" sz="2200" b="1" i="0" u="none" strike="noStrike" kern="1200" cap="none" spc="3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>
                <a:solidFill>
                  <a:srgbClr val="014199"/>
                </a:solidFill>
              </a:defRPr>
            </a:lvl2pPr>
          </a:lstStyle>
          <a:p>
            <a:pPr lvl="0" fontAlgn="auto"/>
            <a:r>
              <a:rPr lang="zh-CN" altLang="en-US" strike="noStrike" noProof="1" dirty="0"/>
              <a:t>单击此处编辑母版文本样式</a:t>
            </a:r>
            <a:endParaRPr lang="zh-CN" altLang="en-US" strike="noStrike" noProof="1" dirty="0"/>
          </a:p>
        </p:txBody>
      </p:sp>
      <p:sp>
        <p:nvSpPr>
          <p:cNvPr id="9" name="文本占位符 8"/>
          <p:cNvSpPr>
            <a:spLocks noGrp="1"/>
          </p:cNvSpPr>
          <p:nvPr>
            <p:ph type="body" idx="26"/>
          </p:nvPr>
        </p:nvSpPr>
        <p:spPr>
          <a:xfrm>
            <a:off x="6430010" y="3557905"/>
            <a:ext cx="4441825" cy="608965"/>
          </a:xfrm>
          <a:prstGeom prst="rect">
            <a:avLst/>
          </a:prstGeom>
        </p:spPr>
        <p:txBody>
          <a:bodyPr vert="horz" lIns="90000" tIns="46800" rIns="90000" bIns="46800" rtlCol="0" anchor="ctr" anchorCtr="0">
            <a:noAutofit/>
          </a:bodyPr>
          <a:lstStyle>
            <a:lvl1pPr marL="0" indent="0" algn="l">
              <a:lnSpc>
                <a:spcPct val="110000"/>
              </a:lnSpc>
              <a:buNone/>
              <a:defRPr kumimoji="0" lang="zh-CN" altLang="en-US" sz="2200" b="1" i="0" u="none" strike="noStrike" kern="1200" cap="none" spc="3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>
                <a:solidFill>
                  <a:srgbClr val="014199"/>
                </a:solidFill>
              </a:defRPr>
            </a:lvl2pPr>
          </a:lstStyle>
          <a:p>
            <a:pPr lvl="0" fontAlgn="auto"/>
            <a:r>
              <a:rPr lang="zh-CN" altLang="en-US" strike="noStrike" noProof="1" dirty="0"/>
              <a:t>单击此处编辑母版文本样式</a:t>
            </a:r>
            <a:endParaRPr lang="zh-CN" altLang="en-US" strike="noStrike" noProof="1" dirty="0"/>
          </a:p>
        </p:txBody>
      </p:sp>
      <p:sp>
        <p:nvSpPr>
          <p:cNvPr id="10" name="文本占位符 9"/>
          <p:cNvSpPr>
            <a:spLocks noGrp="1"/>
          </p:cNvSpPr>
          <p:nvPr>
            <p:ph type="body" idx="27" hasCustomPrompt="1"/>
          </p:nvPr>
        </p:nvSpPr>
        <p:spPr>
          <a:xfrm>
            <a:off x="5309235" y="2465758"/>
            <a:ext cx="749300" cy="714375"/>
          </a:xfrm>
          <a:prstGeom prst="rect">
            <a:avLst/>
          </a:prstGeom>
          <a:solidFill>
            <a:srgbClr val="014199"/>
          </a:solidFill>
        </p:spPr>
        <p:txBody>
          <a:bodyPr lIns="101600" tIns="38100" rIns="76200" bIns="3810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3600" b="1" i="0" spc="200">
                <a:ln>
                  <a:noFill/>
                </a:ln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auto"/>
            <a:r>
              <a:rPr lang="en-US" altLang="zh-CN" strike="noStrike" noProof="1" dirty="0"/>
              <a:t>02</a:t>
            </a:r>
            <a:endParaRPr lang="en-US" altLang="zh-CN" strike="noStrike" noProof="1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idx="28" hasCustomPrompt="1"/>
          </p:nvPr>
        </p:nvSpPr>
        <p:spPr>
          <a:xfrm>
            <a:off x="5309235" y="3522134"/>
            <a:ext cx="749300" cy="714375"/>
          </a:xfrm>
          <a:prstGeom prst="rect">
            <a:avLst/>
          </a:prstGeom>
          <a:solidFill>
            <a:srgbClr val="014199"/>
          </a:solidFill>
        </p:spPr>
        <p:txBody>
          <a:bodyPr lIns="101600" tIns="38100" rIns="76200" bIns="3810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3600" b="1" i="0" spc="200">
                <a:ln>
                  <a:noFill/>
                </a:ln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auto"/>
            <a:r>
              <a:rPr lang="en-US" altLang="zh-CN" strike="noStrike" noProof="1" dirty="0"/>
              <a:t>03</a:t>
            </a:r>
            <a:endParaRPr lang="en-US" altLang="zh-CN" strike="noStrike" noProof="1" dirty="0"/>
          </a:p>
        </p:txBody>
      </p:sp>
      <p:sp>
        <p:nvSpPr>
          <p:cNvPr id="19" name="文本占位符 18"/>
          <p:cNvSpPr>
            <a:spLocks noGrp="1"/>
          </p:cNvSpPr>
          <p:nvPr>
            <p:ph type="body" idx="29" hasCustomPrompt="1"/>
          </p:nvPr>
        </p:nvSpPr>
        <p:spPr>
          <a:xfrm>
            <a:off x="5309235" y="4578509"/>
            <a:ext cx="749300" cy="714375"/>
          </a:xfrm>
          <a:prstGeom prst="rect">
            <a:avLst/>
          </a:prstGeom>
          <a:solidFill>
            <a:srgbClr val="014199"/>
          </a:solidFill>
        </p:spPr>
        <p:txBody>
          <a:bodyPr lIns="101600" tIns="38100" rIns="76200" bIns="3810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3600" b="1" i="0" spc="200">
                <a:ln>
                  <a:noFill/>
                </a:ln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auto"/>
            <a:r>
              <a:rPr lang="en-US" altLang="zh-CN" strike="noStrike" noProof="1" dirty="0"/>
              <a:t>04</a:t>
            </a:r>
            <a:endParaRPr lang="en-US" altLang="zh-CN" strike="noStrike" noProof="1" dirty="0"/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8" name="图片 2" descr="E:\设计\VI升级\PPT模板_画板 1 副本 21.jpgPPT模板_画板 1 副本 2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cxnSp>
        <p:nvCxnSpPr>
          <p:cNvPr id="8" name="直接连接符 7"/>
          <p:cNvCxnSpPr/>
          <p:nvPr userDrawn="1"/>
        </p:nvCxnSpPr>
        <p:spPr>
          <a:xfrm>
            <a:off x="4779963" y="3321050"/>
            <a:ext cx="5815013" cy="0"/>
          </a:xfrm>
          <a:prstGeom prst="line">
            <a:avLst/>
          </a:prstGeom>
          <a:ln>
            <a:solidFill>
              <a:srgbClr val="0141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30" name="文本框 8"/>
          <p:cNvSpPr txBox="1"/>
          <p:nvPr userDrawn="1"/>
        </p:nvSpPr>
        <p:spPr>
          <a:xfrm>
            <a:off x="1536700" y="5738813"/>
            <a:ext cx="2535238" cy="27622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lvl="0" algn="dist"/>
            <a:r>
              <a:rPr lang="zh-CN" altLang="en-US" sz="1200">
                <a:solidFill>
                  <a:srgbClr val="989898"/>
                </a:solidFill>
                <a:latin typeface="Arial" panose="020B0604020202090204" pitchFamily="34" charset="0"/>
                <a:ea typeface="微软雅黑" charset="-122"/>
              </a:rPr>
              <a:t>开目软件</a:t>
            </a:r>
            <a:r>
              <a:rPr lang="en-US" altLang="zh-CN" sz="1200">
                <a:solidFill>
                  <a:srgbClr val="989898"/>
                </a:solidFill>
                <a:latin typeface="Arial" panose="020B0604020202090204" pitchFamily="34" charset="0"/>
                <a:ea typeface="微软雅黑" charset="-122"/>
              </a:rPr>
              <a:t>-</a:t>
            </a:r>
            <a:r>
              <a:rPr lang="zh-CN" altLang="en-US" sz="1200">
                <a:solidFill>
                  <a:srgbClr val="989898"/>
                </a:solidFill>
                <a:latin typeface="Arial" panose="020B0604020202090204" pitchFamily="34" charset="0"/>
                <a:ea typeface="微软雅黑" charset="-122"/>
              </a:rPr>
              <a:t>创新智造</a:t>
            </a:r>
            <a:endParaRPr lang="zh-CN" altLang="en-US" sz="1200">
              <a:solidFill>
                <a:srgbClr val="989898"/>
              </a:solidFill>
              <a:latin typeface="Arial" panose="020B0604020202090204" pitchFamily="34" charset="0"/>
              <a:ea typeface="微软雅黑" charset="-122"/>
            </a:endParaRPr>
          </a:p>
        </p:txBody>
      </p:sp>
      <p:pic>
        <p:nvPicPr>
          <p:cNvPr id="5131" name="图片 33" descr="新LOGO_画板 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342563" y="238125"/>
            <a:ext cx="1522412" cy="5873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132" name="文本框 24"/>
          <p:cNvSpPr txBox="1"/>
          <p:nvPr userDrawn="1"/>
        </p:nvSpPr>
        <p:spPr>
          <a:xfrm>
            <a:off x="9164638" y="5732463"/>
            <a:ext cx="2522537" cy="24447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lvl="0" algn="dist"/>
            <a:r>
              <a:rPr lang="zh-CN" altLang="en-US" sz="1000">
                <a:solidFill>
                  <a:srgbClr val="989898"/>
                </a:solidFill>
                <a:latin typeface="Arial" panose="020B0604020202090204" pitchFamily="34" charset="0"/>
                <a:ea typeface="微软雅黑" charset="-122"/>
                <a:sym typeface="微软雅黑" charset="-122"/>
              </a:rPr>
              <a:t>武汉开目信息技术股份有限公司    </a:t>
            </a:r>
            <a:endParaRPr lang="zh-CN" altLang="en-US" sz="1000">
              <a:solidFill>
                <a:srgbClr val="989898"/>
              </a:solidFill>
              <a:latin typeface="Arial" panose="020B0604020202090204" pitchFamily="34" charset="0"/>
              <a:ea typeface="微软雅黑" charset="-122"/>
              <a:sym typeface="微软雅黑" charset="-122"/>
            </a:endParaRPr>
          </a:p>
        </p:txBody>
      </p:sp>
      <p:sp>
        <p:nvSpPr>
          <p:cNvPr id="5133" name="文本框 10"/>
          <p:cNvSpPr txBox="1"/>
          <p:nvPr userDrawn="1"/>
        </p:nvSpPr>
        <p:spPr>
          <a:xfrm>
            <a:off x="1881188" y="2198688"/>
            <a:ext cx="1766887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lvl="0" algn="dist"/>
            <a:r>
              <a:rPr lang="en-US" altLang="zh-CN" dirty="0"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</a:rPr>
              <a:t>PART</a:t>
            </a:r>
            <a:endParaRPr lang="en-US" altLang="zh-CN" dirty="0">
              <a:solidFill>
                <a:schemeClr val="bg1"/>
              </a:solidFill>
              <a:latin typeface="Arial" panose="020B0604020202090204" pitchFamily="34" charset="0"/>
              <a:ea typeface="微软雅黑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779010" y="2307590"/>
            <a:ext cx="5796280" cy="950595"/>
          </a:xfrm>
          <a:prstGeom prst="rect">
            <a:avLst/>
          </a:prstGeom>
        </p:spPr>
        <p:txBody>
          <a:bodyPr vert="horz" lIns="90000" tIns="46800" rIns="90000" bIns="46800" rtlCol="0" anchor="ctr" anchorCtr="0">
            <a:noAutofit/>
          </a:bodyPr>
          <a:lstStyle>
            <a:lvl1pPr algn="l">
              <a:defRPr sz="4400">
                <a:solidFill>
                  <a:srgbClr val="084595"/>
                </a:solidFill>
              </a:defRPr>
            </a:lvl1pPr>
          </a:lstStyle>
          <a:p>
            <a:pPr lvl="0" fontAlgn="auto"/>
            <a:r>
              <a:rPr lang="zh-CN" altLang="en-US" strike="noStrike" noProof="1"/>
              <a:t>单击此处</a:t>
            </a:r>
            <a:endParaRPr lang="zh-CN" altLang="en-US" strike="noStrike" noProof="1"/>
          </a:p>
        </p:txBody>
      </p:sp>
      <p:sp>
        <p:nvSpPr>
          <p:cNvPr id="7" name="文本占位符 6"/>
          <p:cNvSpPr>
            <a:spLocks noGrp="1"/>
          </p:cNvSpPr>
          <p:nvPr>
            <p:ph type="body" idx="1" hasCustomPrompt="1"/>
          </p:nvPr>
        </p:nvSpPr>
        <p:spPr>
          <a:xfrm>
            <a:off x="4779010" y="3462868"/>
            <a:ext cx="4265930" cy="442170"/>
          </a:xfrm>
          <a:prstGeom prst="rect">
            <a:avLst/>
          </a:prstGeom>
        </p:spPr>
        <p:txBody>
          <a:bodyPr lIns="101600" tIns="38100" rIns="76200" bIns="38100" anchor="t" anchorCtr="0">
            <a:normAutofit/>
          </a:bodyPr>
          <a:lstStyle>
            <a:lvl1pPr marL="0" indent="0" algn="l">
              <a:lnSpc>
                <a:spcPct val="100000"/>
              </a:lnSpc>
              <a:buNone/>
              <a:defRPr sz="1800" b="0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auto"/>
            <a:r>
              <a:rPr lang="zh-CN" altLang="en-US" strike="noStrike" noProof="1" dirty="0"/>
              <a:t>单击此处编辑文本</a:t>
            </a:r>
            <a:endParaRPr lang="zh-CN" altLang="en-US" strike="noStrike" noProof="1" dirty="0"/>
          </a:p>
        </p:txBody>
      </p:sp>
      <p:sp>
        <p:nvSpPr>
          <p:cNvPr id="20" name="文本占位符 19"/>
          <p:cNvSpPr>
            <a:spLocks noGrp="1"/>
          </p:cNvSpPr>
          <p:nvPr>
            <p:ph type="body" idx="27" hasCustomPrompt="1"/>
          </p:nvPr>
        </p:nvSpPr>
        <p:spPr>
          <a:xfrm>
            <a:off x="1693545" y="2496185"/>
            <a:ext cx="2220595" cy="1832610"/>
          </a:xfrm>
          <a:prstGeom prst="rect">
            <a:avLst/>
          </a:prstGeom>
          <a:noFill/>
        </p:spPr>
        <p:txBody>
          <a:bodyPr lIns="101600" tIns="38100" rIns="76200" bIns="3810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3800" b="1" i="0" spc="200">
                <a:ln>
                  <a:noFill/>
                </a:ln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auto"/>
            <a:r>
              <a:rPr lang="en-US" altLang="zh-CN" strike="noStrike" noProof="1" dirty="0"/>
              <a:t>01</a:t>
            </a:r>
            <a:endParaRPr lang="en-US" altLang="zh-CN" strike="noStrike" noProof="1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内容页_无版权">
    <p:bg>
      <p:bgPr>
        <a:gradFill>
          <a:gsLst>
            <a:gs pos="0">
              <a:srgbClr val="FCFDFF"/>
            </a:gs>
            <a:gs pos="80000">
              <a:srgbClr val="E5ECFF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86333" y="335861"/>
            <a:ext cx="3077766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kumimoji="0" lang="zh-CN" altLang="en-US" sz="2000" b="1" i="0" u="none" strike="noStrike" kern="0" cap="none" spc="0" normalizeH="0" baseline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 charset="-122"/>
                <a:ea typeface="微软雅黑" charset="-122"/>
                <a:cs typeface="+mn-cs"/>
              </a:defRPr>
            </a:lvl1pPr>
          </a:lstStyle>
          <a:p>
            <a:pPr marL="0"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kumimoji="1" lang="zh-CN" altLang="en-US" dirty="0"/>
              <a:t>单击此处编辑母版标题样式</a:t>
            </a:r>
            <a:endParaRPr kumimoji="1" lang="zh-CN" altLang="en-US" dirty="0"/>
          </a:p>
        </p:txBody>
      </p:sp>
      <p:sp>
        <p:nvSpPr>
          <p:cNvPr id="26" name="圆: 空心 25"/>
          <p:cNvSpPr/>
          <p:nvPr/>
        </p:nvSpPr>
        <p:spPr>
          <a:xfrm>
            <a:off x="517748" y="217132"/>
            <a:ext cx="640589" cy="640589"/>
          </a:xfrm>
          <a:prstGeom prst="donut">
            <a:avLst>
              <a:gd name="adj" fmla="val 25200"/>
            </a:avLst>
          </a:prstGeom>
          <a:gradFill>
            <a:gsLst>
              <a:gs pos="23000">
                <a:srgbClr val="3B8BF1">
                  <a:alpha val="35000"/>
                </a:srgbClr>
              </a:gs>
              <a:gs pos="77000">
                <a:srgbClr val="3B8BF1">
                  <a:alpha val="0"/>
                </a:srgbClr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/>
              <a:ea typeface="思源黑体 CN Normal"/>
              <a:cs typeface="+mn-cs"/>
            </a:endParaRPr>
          </a:p>
        </p:txBody>
      </p:sp>
      <p:sp>
        <p:nvSpPr>
          <p:cNvPr id="3" name="灯片编号占位符 3"/>
          <p:cNvSpPr txBox="1"/>
          <p:nvPr userDrawn="1"/>
        </p:nvSpPr>
        <p:spPr>
          <a:xfrm>
            <a:off x="9001307" y="6319605"/>
            <a:ext cx="2909888" cy="206381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5DD3DB80-B894-403A-B48E-6FDC1A72010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微软雅黑" charset="-122"/>
                <a:ea typeface="微软雅黑" charset="-122"/>
                <a:cs typeface="+mn-ea"/>
                <a:sym typeface="+mn-lt"/>
              </a:rPr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微软雅黑" charset="-122"/>
              <a:ea typeface="微软雅黑" charset="-122"/>
              <a:cs typeface="+mn-ea"/>
              <a:sym typeface="+mn-lt"/>
            </a:endParaRPr>
          </a:p>
        </p:txBody>
      </p:sp>
      <p:grpSp>
        <p:nvGrpSpPr>
          <p:cNvPr id="53" name="组合 52"/>
          <p:cNvGrpSpPr/>
          <p:nvPr userDrawn="1"/>
        </p:nvGrpSpPr>
        <p:grpSpPr>
          <a:xfrm>
            <a:off x="8216102" y="2705099"/>
            <a:ext cx="5259922" cy="5436926"/>
            <a:chOff x="8216102" y="2705099"/>
            <a:chExt cx="5259922" cy="5436926"/>
          </a:xfrm>
        </p:grpSpPr>
        <p:sp>
          <p:nvSpPr>
            <p:cNvPr id="54" name="任意多边形: 形状 53"/>
            <p:cNvSpPr/>
            <p:nvPr/>
          </p:nvSpPr>
          <p:spPr>
            <a:xfrm rot="2700000">
              <a:off x="10907976" y="3603451"/>
              <a:ext cx="2568048" cy="2568048"/>
            </a:xfrm>
            <a:custGeom>
              <a:avLst/>
              <a:gdLst>
                <a:gd name="connsiteX0" fmla="*/ 0 w 2568048"/>
                <a:gd name="connsiteY0" fmla="*/ 0 h 2568048"/>
                <a:gd name="connsiteX1" fmla="*/ 2568048 w 2568048"/>
                <a:gd name="connsiteY1" fmla="*/ 2568048 h 2568048"/>
                <a:gd name="connsiteX2" fmla="*/ 0 w 2568048"/>
                <a:gd name="connsiteY2" fmla="*/ 2568048 h 2568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68048" h="2568048">
                  <a:moveTo>
                    <a:pt x="0" y="0"/>
                  </a:moveTo>
                  <a:lnTo>
                    <a:pt x="2568048" y="2568048"/>
                  </a:lnTo>
                  <a:lnTo>
                    <a:pt x="0" y="2568048"/>
                  </a:lnTo>
                  <a:close/>
                </a:path>
              </a:pathLst>
            </a:custGeom>
            <a:gradFill>
              <a:gsLst>
                <a:gs pos="0">
                  <a:srgbClr val="3B8BF1">
                    <a:lumMod val="20000"/>
                    <a:lumOff val="80000"/>
                    <a:alpha val="62000"/>
                  </a:srgbClr>
                </a:gs>
                <a:gs pos="100000">
                  <a:srgbClr val="3B8BF1">
                    <a:lumMod val="20000"/>
                    <a:lumOff val="80000"/>
                    <a:alpha val="0"/>
                  </a:srgbClr>
                </a:gs>
              </a:gsLst>
              <a:lin ang="2700000" scaled="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ea typeface="微软雅黑" charset="-122"/>
                <a:cs typeface="+mn-cs"/>
              </a:endParaRPr>
            </a:p>
          </p:txBody>
        </p:sp>
        <p:sp>
          <p:nvSpPr>
            <p:cNvPr id="55" name="任意多边形: 形状 54"/>
            <p:cNvSpPr/>
            <p:nvPr/>
          </p:nvSpPr>
          <p:spPr>
            <a:xfrm rot="2700000">
              <a:off x="8937451" y="5573976"/>
              <a:ext cx="2568049" cy="2568049"/>
            </a:xfrm>
            <a:custGeom>
              <a:avLst/>
              <a:gdLst>
                <a:gd name="connsiteX0" fmla="*/ 0 w 2568049"/>
                <a:gd name="connsiteY0" fmla="*/ 0 h 2568049"/>
                <a:gd name="connsiteX1" fmla="*/ 2568049 w 2568049"/>
                <a:gd name="connsiteY1" fmla="*/ 0 h 2568049"/>
                <a:gd name="connsiteX2" fmla="*/ 0 w 2568049"/>
                <a:gd name="connsiteY2" fmla="*/ 2568049 h 2568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68049" h="2568049">
                  <a:moveTo>
                    <a:pt x="0" y="0"/>
                  </a:moveTo>
                  <a:lnTo>
                    <a:pt x="2568049" y="0"/>
                  </a:lnTo>
                  <a:lnTo>
                    <a:pt x="0" y="2568049"/>
                  </a:lnTo>
                  <a:close/>
                </a:path>
              </a:pathLst>
            </a:custGeom>
            <a:gradFill>
              <a:gsLst>
                <a:gs pos="0">
                  <a:srgbClr val="3B8BF1">
                    <a:lumMod val="20000"/>
                    <a:lumOff val="80000"/>
                    <a:alpha val="62000"/>
                  </a:srgbClr>
                </a:gs>
                <a:gs pos="100000">
                  <a:srgbClr val="3B8BF1">
                    <a:lumMod val="20000"/>
                    <a:lumOff val="80000"/>
                    <a:alpha val="0"/>
                  </a:srgbClr>
                </a:gs>
              </a:gsLst>
              <a:lin ang="2700000" scaled="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ea typeface="微软雅黑" charset="-122"/>
                <a:cs typeface="+mn-cs"/>
              </a:endParaRPr>
            </a:p>
          </p:txBody>
        </p:sp>
        <p:sp>
          <p:nvSpPr>
            <p:cNvPr id="56" name="矩形 55"/>
            <p:cNvSpPr/>
            <p:nvPr/>
          </p:nvSpPr>
          <p:spPr>
            <a:xfrm rot="2700000">
              <a:off x="8216102" y="2705099"/>
              <a:ext cx="2349500" cy="2349500"/>
            </a:xfrm>
            <a:prstGeom prst="rect">
              <a:avLst/>
            </a:prstGeom>
            <a:gradFill>
              <a:gsLst>
                <a:gs pos="0">
                  <a:srgbClr val="3B8BF1">
                    <a:lumMod val="20000"/>
                    <a:lumOff val="80000"/>
                    <a:alpha val="62000"/>
                  </a:srgbClr>
                </a:gs>
                <a:gs pos="100000">
                  <a:srgbClr val="3B8BF1">
                    <a:lumMod val="20000"/>
                    <a:lumOff val="80000"/>
                    <a:alpha val="0"/>
                  </a:srgbClr>
                </a:gs>
              </a:gsLst>
              <a:lin ang="2700000" scaled="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ea typeface="微软雅黑" charset="-122"/>
                <a:cs typeface="+mn-cs"/>
              </a:endParaRPr>
            </a:p>
          </p:txBody>
        </p:sp>
      </p:grp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73665" y="290013"/>
            <a:ext cx="1918335" cy="42320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（仅标题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35024" y="237599"/>
            <a:ext cx="9329676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zh-CN" altLang="en-US" sz="2800" b="1" dirty="0">
                <a:solidFill>
                  <a:srgbClr val="2D32F2"/>
                </a:solidFill>
                <a:latin typeface="微软雅黑" charset="-122"/>
                <a:ea typeface="微软雅黑" charset="-122"/>
                <a:cs typeface="+mn-cs"/>
              </a:defRPr>
            </a:lvl1pPr>
          </a:lstStyle>
          <a:p>
            <a:pPr marL="0" lvl="0"/>
            <a:r>
              <a:rPr kumimoji="1" lang="zh-CN" altLang="en-US" dirty="0"/>
              <a:t>单击此处编辑母版标题样式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6" name="图片 1" descr="E:\设计\VI升级\PPT模板_画板 1 副本 20.jpgPPT模板_画板 1 副本 2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" name="标题 1"/>
          <p:cNvSpPr>
            <a:spLocks noGrp="1"/>
          </p:cNvSpPr>
          <p:nvPr userDrawn="1">
            <p:custDataLst>
              <p:tags r:id="rId3"/>
            </p:custDataLst>
          </p:nvPr>
        </p:nvSpPr>
        <p:spPr>
          <a:xfrm>
            <a:off x="428625" y="1298575"/>
            <a:ext cx="9798050" cy="771525"/>
          </a:xfrm>
          <a:prstGeom prst="rect">
            <a:avLst/>
          </a:prstGeom>
        </p:spPr>
        <p:txBody>
          <a:bodyPr vert="horz" lIns="90000" tIns="46800" rIns="90000" bIns="46800" rtlCol="0" anchor="b" anchorCtr="0">
            <a:normAutofit/>
          </a:bodyPr>
          <a:lstStyle>
            <a:lvl1pPr algn="l">
              <a:defRPr sz="5400">
                <a:solidFill>
                  <a:schemeClr val="bg1"/>
                </a:solidFill>
              </a:defRPr>
            </a:lvl1pPr>
          </a:lstStyle>
          <a:p>
            <a:pPr fontAlgn="base"/>
            <a:endParaRPr lang="zh-CN" sz="4000" b="1" strike="noStrike" noProof="1">
              <a:ln w="3175">
                <a:solidFill>
                  <a:schemeClr val="bg1"/>
                </a:solidFill>
              </a:ln>
              <a:noFill/>
              <a:latin typeface="微软雅黑" charset="-122"/>
              <a:ea typeface="微软雅黑" charset="-122"/>
              <a:cs typeface="微软雅黑" charset="-122"/>
            </a:endParaRPr>
          </a:p>
        </p:txBody>
      </p:sp>
      <p:sp>
        <p:nvSpPr>
          <p:cNvPr id="2058" name="文本框 24"/>
          <p:cNvSpPr txBox="1"/>
          <p:nvPr userDrawn="1"/>
        </p:nvSpPr>
        <p:spPr>
          <a:xfrm>
            <a:off x="563563" y="5940425"/>
            <a:ext cx="4402137" cy="70167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lvl="0">
              <a:lnSpc>
                <a:spcPct val="70000"/>
              </a:lnSpc>
            </a:pPr>
            <a:r>
              <a:rPr lang="zh-CN" altLang="en-US" sz="1400" b="1">
                <a:solidFill>
                  <a:srgbClr val="084595"/>
                </a:solidFill>
                <a:latin typeface="Arial" panose="020B0604020202090204" pitchFamily="34" charset="0"/>
                <a:ea typeface="微软雅黑" charset="-122"/>
                <a:sym typeface="微软雅黑" charset="-122"/>
              </a:rPr>
              <a:t>武汉开目信息技术股份有限公司</a:t>
            </a:r>
            <a:endParaRPr lang="zh-CN" altLang="en-US" sz="1400" b="1">
              <a:solidFill>
                <a:srgbClr val="084595"/>
              </a:solidFill>
              <a:latin typeface="Arial" panose="020B0604020202090204" pitchFamily="34" charset="0"/>
              <a:ea typeface="微软雅黑" charset="-122"/>
              <a:sym typeface="微软雅黑" charset="-122"/>
            </a:endParaRPr>
          </a:p>
          <a:p>
            <a:pPr lvl="0">
              <a:lnSpc>
                <a:spcPct val="70000"/>
              </a:lnSpc>
            </a:pPr>
            <a:endParaRPr lang="zh-CN" altLang="en-US" sz="1200" b="1">
              <a:solidFill>
                <a:srgbClr val="084595"/>
              </a:solidFill>
              <a:latin typeface="Arial" panose="020B0604020202090204" pitchFamily="34" charset="0"/>
              <a:ea typeface="微软雅黑" charset="-122"/>
              <a:sym typeface="微软雅黑" charset="-122"/>
            </a:endParaRPr>
          </a:p>
          <a:p>
            <a:pPr lvl="0" algn="dist">
              <a:lnSpc>
                <a:spcPct val="80000"/>
              </a:lnSpc>
            </a:pPr>
            <a:r>
              <a:rPr lang="zh-CN" altLang="en-US" sz="1200">
                <a:solidFill>
                  <a:srgbClr val="084595"/>
                </a:solidFill>
                <a:latin typeface="Arial" panose="020B0604020202090204" pitchFamily="34" charset="0"/>
                <a:ea typeface="微软雅黑" charset="-122"/>
              </a:rPr>
              <a:t>Wuhan K</a:t>
            </a:r>
            <a:r>
              <a:rPr lang="en-US" altLang="zh-CN" sz="1200">
                <a:solidFill>
                  <a:srgbClr val="084595"/>
                </a:solidFill>
                <a:latin typeface="Arial" panose="020B0604020202090204" pitchFamily="34" charset="0"/>
                <a:ea typeface="微软雅黑" charset="-122"/>
              </a:rPr>
              <a:t>M</a:t>
            </a:r>
            <a:r>
              <a:rPr lang="zh-CN" altLang="en-US" sz="1200">
                <a:solidFill>
                  <a:srgbClr val="084595"/>
                </a:solidFill>
                <a:latin typeface="Arial" panose="020B0604020202090204" pitchFamily="34" charset="0"/>
                <a:ea typeface="微软雅黑" charset="-122"/>
              </a:rPr>
              <a:t> Information Technology Co., Ltd</a:t>
            </a:r>
            <a:endParaRPr lang="zh-CN" altLang="en-US" sz="1200">
              <a:solidFill>
                <a:srgbClr val="084595"/>
              </a:solidFill>
              <a:latin typeface="Arial" panose="020B0604020202090204" pitchFamily="34" charset="0"/>
              <a:ea typeface="微软雅黑" charset="-122"/>
            </a:endParaRPr>
          </a:p>
          <a:p>
            <a:pPr lvl="0"/>
            <a:endParaRPr lang="zh-CN" altLang="en-US" sz="1200">
              <a:solidFill>
                <a:srgbClr val="084595"/>
              </a:solidFill>
              <a:latin typeface="Arial" panose="020B0604020202090204" pitchFamily="34" charset="0"/>
              <a:ea typeface="微软雅黑" charset="-122"/>
            </a:endParaRPr>
          </a:p>
        </p:txBody>
      </p:sp>
      <p:pic>
        <p:nvPicPr>
          <p:cNvPr id="2059" name="图片 4" descr="新LOGO_画板 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931400" y="5764213"/>
            <a:ext cx="2085975" cy="803275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2060" name="组合 3"/>
          <p:cNvGrpSpPr/>
          <p:nvPr userDrawn="1"/>
        </p:nvGrpSpPr>
        <p:grpSpPr>
          <a:xfrm>
            <a:off x="5235575" y="6240463"/>
            <a:ext cx="4457700" cy="106362"/>
            <a:chOff x="6899" y="9815"/>
            <a:chExt cx="6631" cy="148"/>
          </a:xfrm>
        </p:grpSpPr>
        <p:cxnSp>
          <p:nvCxnSpPr>
            <p:cNvPr id="6" name="直接连接符 5"/>
            <p:cNvCxnSpPr/>
            <p:nvPr/>
          </p:nvCxnSpPr>
          <p:spPr>
            <a:xfrm>
              <a:off x="6899" y="9953"/>
              <a:ext cx="6631" cy="0"/>
            </a:xfrm>
            <a:prstGeom prst="line">
              <a:avLst/>
            </a:prstGeom>
            <a:ln w="12700" cmpd="sng">
              <a:solidFill>
                <a:srgbClr val="014199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/>
          </p:nvCxnSpPr>
          <p:spPr>
            <a:xfrm>
              <a:off x="13358" y="9815"/>
              <a:ext cx="172" cy="148"/>
            </a:xfrm>
            <a:prstGeom prst="line">
              <a:avLst/>
            </a:prstGeom>
            <a:ln w="12700">
              <a:solidFill>
                <a:srgbClr val="0141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63" name="文本框 9"/>
          <p:cNvSpPr txBox="1"/>
          <p:nvPr userDrawn="1">
            <p:custDataLst>
              <p:tags r:id="rId5"/>
            </p:custDataLst>
          </p:nvPr>
        </p:nvSpPr>
        <p:spPr>
          <a:xfrm>
            <a:off x="9364663" y="379413"/>
            <a:ext cx="2471737" cy="246062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lvl="0" algn="dist"/>
            <a:r>
              <a:rPr lang="en-US" altLang="zh-CN" sz="1000"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</a:rPr>
              <a:t>/</a:t>
            </a:r>
            <a:r>
              <a:rPr lang="zh-CN" altLang="en-US" sz="1000"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</a:rPr>
              <a:t>软件创新制造</a:t>
            </a:r>
            <a:r>
              <a:rPr lang="en-US" altLang="zh-CN" sz="1000"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</a:rPr>
              <a:t>/</a:t>
            </a:r>
            <a:endParaRPr lang="en-US" altLang="zh-CN" sz="1000">
              <a:solidFill>
                <a:schemeClr val="bg1"/>
              </a:solidFill>
              <a:latin typeface="Arial" panose="020B0604020202090204" pitchFamily="34" charset="0"/>
              <a:ea typeface="微软雅黑" charset="-122"/>
            </a:endParaRPr>
          </a:p>
        </p:txBody>
      </p:sp>
      <p:sp>
        <p:nvSpPr>
          <p:cNvPr id="2064" name="文本框 11"/>
          <p:cNvSpPr txBox="1"/>
          <p:nvPr userDrawn="1">
            <p:custDataLst>
              <p:tags r:id="rId6"/>
            </p:custDataLst>
          </p:nvPr>
        </p:nvSpPr>
        <p:spPr>
          <a:xfrm>
            <a:off x="9337675" y="623888"/>
            <a:ext cx="2498725" cy="271462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lvl="0" algn="dist">
              <a:lnSpc>
                <a:spcPct val="130000"/>
              </a:lnSpc>
            </a:pPr>
            <a:r>
              <a:rPr lang="zh-CN" altLang="en-US" sz="900"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</a:rPr>
              <a:t>Software Drives Manufacturing Innovation</a:t>
            </a:r>
            <a:endParaRPr lang="zh-CN" altLang="en-US" sz="900">
              <a:solidFill>
                <a:schemeClr val="bg1"/>
              </a:solidFill>
              <a:latin typeface="Arial" panose="020B0604020202090204" pitchFamily="34" charset="0"/>
              <a:ea typeface="微软雅黑" charset="-122"/>
            </a:endParaRPr>
          </a:p>
        </p:txBody>
      </p:sp>
      <p:sp>
        <p:nvSpPr>
          <p:cNvPr id="9" name="标题 8"/>
          <p:cNvSpPr>
            <a:spLocks noGrp="1"/>
          </p:cNvSpPr>
          <p:nvPr>
            <p:ph type="title" hasCustomPrompt="1"/>
          </p:nvPr>
        </p:nvSpPr>
        <p:spPr>
          <a:xfrm>
            <a:off x="1066165" y="2281555"/>
            <a:ext cx="8324850" cy="767080"/>
          </a:xfrm>
          <a:prstGeom prst="rect">
            <a:avLst/>
          </a:prstGeom>
        </p:spPr>
        <p:txBody>
          <a:bodyPr lIns="90000" tIns="46800" rIns="90000" bIns="46800" anchor="b" anchorCtr="0">
            <a:noAutofit/>
          </a:bodyPr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pPr fontAlgn="auto"/>
            <a:r>
              <a:rPr lang="zh-CN" altLang="en-US" strike="noStrike" noProof="1"/>
              <a:t>单击此处编辑标题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1066165" y="3366135"/>
            <a:ext cx="3598545" cy="579755"/>
          </a:xfrm>
          <a:prstGeom prst="rect">
            <a:avLst/>
          </a:prstGeom>
        </p:spPr>
        <p:txBody>
          <a:bodyPr lIns="101600" tIns="38100" rIns="76200" bIns="38100" anchor="t" anchorCtr="0">
            <a:noAutofit/>
          </a:bodyPr>
          <a:lstStyle>
            <a:lvl1pPr marL="0" indent="0">
              <a:lnSpc>
                <a:spcPct val="100000"/>
              </a:lnSpc>
              <a:buNone/>
              <a:defRPr sz="2400" b="1" spc="20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auto"/>
            <a:r>
              <a:rPr lang="zh-CN" altLang="en-US" strike="noStrike" noProof="1"/>
              <a:t>主讲人：某某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0" name="图片 10" descr="E:\设计\VI升级\PPT模板_画板 1 副本 16.jpgPPT模板_画板 1 副本 16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081" name="文本框 15"/>
          <p:cNvSpPr txBox="1"/>
          <p:nvPr userDrawn="1"/>
        </p:nvSpPr>
        <p:spPr>
          <a:xfrm>
            <a:off x="8177213" y="2446338"/>
            <a:ext cx="2403475" cy="922337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lvl="0" algn="ctr"/>
            <a:r>
              <a:rPr lang="zh-CN" altLang="en-US" sz="5400" b="1"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</a:rPr>
              <a:t>目</a:t>
            </a:r>
            <a:r>
              <a:rPr lang="en-US" altLang="zh-CN" sz="5400" b="1"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</a:rPr>
              <a:t>   </a:t>
            </a:r>
            <a:r>
              <a:rPr lang="zh-CN" altLang="en-US" sz="5400" b="1"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</a:rPr>
              <a:t>录</a:t>
            </a:r>
            <a:endParaRPr lang="zh-CN" altLang="en-US" sz="5400" b="1">
              <a:solidFill>
                <a:schemeClr val="bg1"/>
              </a:solidFill>
              <a:latin typeface="Arial" panose="020B0604020202090204" pitchFamily="34" charset="0"/>
              <a:ea typeface="微软雅黑" charset="-122"/>
            </a:endParaRPr>
          </a:p>
        </p:txBody>
      </p:sp>
      <p:sp>
        <p:nvSpPr>
          <p:cNvPr id="3082" name="文本框 16"/>
          <p:cNvSpPr txBox="1"/>
          <p:nvPr userDrawn="1"/>
        </p:nvSpPr>
        <p:spPr>
          <a:xfrm>
            <a:off x="8207375" y="3613150"/>
            <a:ext cx="2343150" cy="5080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/>
          <a:lstStyle/>
          <a:p>
            <a:pPr lvl="0" algn="dist"/>
            <a:r>
              <a:rPr lang="en-US" altLang="zh-CN" sz="2400" b="1" dirty="0"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</a:rPr>
              <a:t>CONTENTS</a:t>
            </a:r>
            <a:endParaRPr lang="en-US" altLang="zh-CN" sz="2400" b="1" dirty="0">
              <a:solidFill>
                <a:schemeClr val="bg1"/>
              </a:solidFill>
              <a:latin typeface="Arial" panose="020B0604020202090204" pitchFamily="34" charset="0"/>
              <a:ea typeface="微软雅黑" charset="-122"/>
            </a:endParaRPr>
          </a:p>
        </p:txBody>
      </p:sp>
      <p:pic>
        <p:nvPicPr>
          <p:cNvPr id="3083" name="图片 33" descr="新LOGO_画板 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342563" y="238125"/>
            <a:ext cx="1522412" cy="5873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084" name="文本框 6"/>
          <p:cNvSpPr txBox="1"/>
          <p:nvPr userDrawn="1"/>
        </p:nvSpPr>
        <p:spPr>
          <a:xfrm>
            <a:off x="1296988" y="2397125"/>
            <a:ext cx="2281237" cy="10160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lvl="0" algn="dist"/>
            <a:r>
              <a:rPr lang="zh-CN" altLang="en-US" sz="6000" b="1"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</a:rPr>
              <a:t>目录</a:t>
            </a:r>
            <a:endParaRPr lang="zh-CN" altLang="en-US" sz="6000" b="1">
              <a:solidFill>
                <a:schemeClr val="bg1"/>
              </a:solidFill>
              <a:latin typeface="Arial" panose="020B0604020202090204" pitchFamily="34" charset="0"/>
              <a:ea typeface="微软雅黑" charset="-122"/>
            </a:endParaRPr>
          </a:p>
        </p:txBody>
      </p:sp>
      <p:sp>
        <p:nvSpPr>
          <p:cNvPr id="3085" name="文本框 1"/>
          <p:cNvSpPr txBox="1"/>
          <p:nvPr userDrawn="1"/>
        </p:nvSpPr>
        <p:spPr>
          <a:xfrm>
            <a:off x="1443038" y="3502025"/>
            <a:ext cx="1990725" cy="40005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lvl="0" algn="dist"/>
            <a:r>
              <a:rPr lang="en-US" altLang="zh-CN" sz="2000" dirty="0"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  <a:sym typeface="微软雅黑" charset="-122"/>
              </a:rPr>
              <a:t>contents</a:t>
            </a:r>
            <a:endParaRPr lang="en-US" altLang="zh-CN" sz="2000" dirty="0">
              <a:solidFill>
                <a:schemeClr val="bg1"/>
              </a:solidFill>
              <a:latin typeface="Arial" panose="020B0604020202090204" pitchFamily="34" charset="0"/>
              <a:ea typeface="微软雅黑" charset="-122"/>
              <a:sym typeface="微软雅黑" charset="-122"/>
            </a:endParaRPr>
          </a:p>
        </p:txBody>
      </p:sp>
      <p:sp>
        <p:nvSpPr>
          <p:cNvPr id="3086" name="文本框 2"/>
          <p:cNvSpPr txBox="1"/>
          <p:nvPr userDrawn="1"/>
        </p:nvSpPr>
        <p:spPr>
          <a:xfrm>
            <a:off x="9164638" y="6061075"/>
            <a:ext cx="2522537" cy="24447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lvl="0" algn="dist"/>
            <a:r>
              <a:rPr lang="zh-CN" altLang="en-US" sz="1000">
                <a:solidFill>
                  <a:srgbClr val="989898"/>
                </a:solidFill>
                <a:latin typeface="Arial" panose="020B0604020202090204" pitchFamily="34" charset="0"/>
                <a:ea typeface="微软雅黑" charset="-122"/>
                <a:sym typeface="微软雅黑" charset="-122"/>
              </a:rPr>
              <a:t>武汉开目信息技术股份有限公司    </a:t>
            </a:r>
            <a:endParaRPr lang="zh-CN" altLang="en-US" sz="1000">
              <a:solidFill>
                <a:srgbClr val="989898"/>
              </a:solidFill>
              <a:latin typeface="Arial" panose="020B0604020202090204" pitchFamily="34" charset="0"/>
              <a:ea typeface="微软雅黑" charset="-122"/>
              <a:sym typeface="微软雅黑" charset="-122"/>
            </a:endParaRPr>
          </a:p>
        </p:txBody>
      </p:sp>
      <p:sp>
        <p:nvSpPr>
          <p:cNvPr id="13" name="文本占位符 12"/>
          <p:cNvSpPr>
            <a:spLocks noGrp="1"/>
          </p:cNvSpPr>
          <p:nvPr>
            <p:ph type="body" idx="14" hasCustomPrompt="1"/>
          </p:nvPr>
        </p:nvSpPr>
        <p:spPr>
          <a:xfrm>
            <a:off x="5309235" y="1409382"/>
            <a:ext cx="749300" cy="714375"/>
          </a:xfrm>
          <a:prstGeom prst="rect">
            <a:avLst/>
          </a:prstGeom>
          <a:solidFill>
            <a:srgbClr val="014199"/>
          </a:solidFill>
        </p:spPr>
        <p:txBody>
          <a:bodyPr lIns="101600" tIns="38100" rIns="76200" bIns="3810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3600" b="1" i="0" spc="200">
                <a:ln>
                  <a:noFill/>
                </a:ln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auto"/>
            <a:r>
              <a:rPr lang="en-US" altLang="zh-CN" strike="noStrike" noProof="1"/>
              <a:t>01</a:t>
            </a:r>
            <a:endParaRPr lang="en-US" altLang="zh-CN" strike="noStrike" noProof="1"/>
          </a:p>
        </p:txBody>
      </p:sp>
      <p:sp>
        <p:nvSpPr>
          <p:cNvPr id="4" name="标题占位符 1"/>
          <p:cNvSpPr>
            <a:spLocks noGrp="1"/>
          </p:cNvSpPr>
          <p:nvPr>
            <p:ph type="title"/>
          </p:nvPr>
        </p:nvSpPr>
        <p:spPr>
          <a:xfrm>
            <a:off x="6430010" y="1483042"/>
            <a:ext cx="4441825" cy="540385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Autofit/>
          </a:bodyPr>
          <a:lstStyle>
            <a:lvl1pPr algn="l">
              <a:defRPr sz="2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fontAlgn="auto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idx="24"/>
          </p:nvPr>
        </p:nvSpPr>
        <p:spPr>
          <a:xfrm>
            <a:off x="6430010" y="2502376"/>
            <a:ext cx="4441825" cy="576580"/>
          </a:xfrm>
          <a:prstGeom prst="rect">
            <a:avLst/>
          </a:prstGeom>
        </p:spPr>
        <p:txBody>
          <a:bodyPr vert="horz" lIns="90000" tIns="46800" rIns="90000" bIns="46800" rtlCol="0" anchor="ctr" anchorCtr="0">
            <a:noAutofit/>
          </a:bodyPr>
          <a:lstStyle>
            <a:lvl1pPr marL="0" indent="0" algn="l">
              <a:lnSpc>
                <a:spcPct val="110000"/>
              </a:lnSpc>
              <a:buNone/>
              <a:defRPr kumimoji="0" lang="zh-CN" altLang="en-US" sz="2200" b="1" i="0" u="none" strike="noStrike" kern="1200" cap="none" spc="3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>
                <a:solidFill>
                  <a:srgbClr val="014199"/>
                </a:solidFill>
              </a:defRPr>
            </a:lvl2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6" name="文本占位符 5"/>
          <p:cNvSpPr>
            <a:spLocks noGrp="1"/>
          </p:cNvSpPr>
          <p:nvPr>
            <p:ph type="body" idx="25"/>
          </p:nvPr>
        </p:nvSpPr>
        <p:spPr>
          <a:xfrm>
            <a:off x="6430010" y="4645819"/>
            <a:ext cx="4441825" cy="647065"/>
          </a:xfrm>
          <a:prstGeom prst="rect">
            <a:avLst/>
          </a:prstGeom>
        </p:spPr>
        <p:txBody>
          <a:bodyPr vert="horz" lIns="90000" tIns="46800" rIns="90000" bIns="46800" rtlCol="0" anchor="ctr" anchorCtr="0">
            <a:noAutofit/>
          </a:bodyPr>
          <a:lstStyle>
            <a:lvl1pPr marL="0" indent="0" algn="l">
              <a:lnSpc>
                <a:spcPct val="110000"/>
              </a:lnSpc>
              <a:buNone/>
              <a:defRPr kumimoji="0" lang="zh-CN" altLang="en-US" sz="2200" b="1" i="0" u="none" strike="noStrike" kern="1200" cap="none" spc="3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>
                <a:solidFill>
                  <a:srgbClr val="014199"/>
                </a:solidFill>
              </a:defRPr>
            </a:lvl2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9" name="文本占位符 8"/>
          <p:cNvSpPr>
            <a:spLocks noGrp="1"/>
          </p:cNvSpPr>
          <p:nvPr>
            <p:ph type="body" idx="26"/>
          </p:nvPr>
        </p:nvSpPr>
        <p:spPr>
          <a:xfrm>
            <a:off x="6430010" y="3557905"/>
            <a:ext cx="4441825" cy="608965"/>
          </a:xfrm>
          <a:prstGeom prst="rect">
            <a:avLst/>
          </a:prstGeom>
        </p:spPr>
        <p:txBody>
          <a:bodyPr vert="horz" lIns="90000" tIns="46800" rIns="90000" bIns="46800" rtlCol="0" anchor="ctr" anchorCtr="0">
            <a:noAutofit/>
          </a:bodyPr>
          <a:lstStyle>
            <a:lvl1pPr marL="0" indent="0" algn="l">
              <a:lnSpc>
                <a:spcPct val="110000"/>
              </a:lnSpc>
              <a:buNone/>
              <a:defRPr kumimoji="0" lang="zh-CN" altLang="en-US" sz="2200" b="1" i="0" u="none" strike="noStrike" kern="1200" cap="none" spc="3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>
                <a:solidFill>
                  <a:srgbClr val="014199"/>
                </a:solidFill>
              </a:defRPr>
            </a:lvl2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10" name="文本占位符 9"/>
          <p:cNvSpPr>
            <a:spLocks noGrp="1"/>
          </p:cNvSpPr>
          <p:nvPr>
            <p:ph type="body" idx="27" hasCustomPrompt="1"/>
          </p:nvPr>
        </p:nvSpPr>
        <p:spPr>
          <a:xfrm>
            <a:off x="5309235" y="2465758"/>
            <a:ext cx="749300" cy="714375"/>
          </a:xfrm>
          <a:prstGeom prst="rect">
            <a:avLst/>
          </a:prstGeom>
          <a:solidFill>
            <a:srgbClr val="014199"/>
          </a:solidFill>
        </p:spPr>
        <p:txBody>
          <a:bodyPr lIns="101600" tIns="38100" rIns="76200" bIns="3810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3600" b="1" i="0" spc="200">
                <a:ln>
                  <a:noFill/>
                </a:ln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auto"/>
            <a:r>
              <a:rPr lang="en-US" altLang="zh-CN" strike="noStrike" noProof="1"/>
              <a:t>02</a:t>
            </a:r>
            <a:endParaRPr lang="en-US" altLang="zh-CN" strike="noStrike" noProof="1"/>
          </a:p>
        </p:txBody>
      </p:sp>
      <p:sp>
        <p:nvSpPr>
          <p:cNvPr id="12" name="文本占位符 11"/>
          <p:cNvSpPr>
            <a:spLocks noGrp="1"/>
          </p:cNvSpPr>
          <p:nvPr>
            <p:ph type="body" idx="28" hasCustomPrompt="1"/>
          </p:nvPr>
        </p:nvSpPr>
        <p:spPr>
          <a:xfrm>
            <a:off x="5309235" y="3522134"/>
            <a:ext cx="749300" cy="714375"/>
          </a:xfrm>
          <a:prstGeom prst="rect">
            <a:avLst/>
          </a:prstGeom>
          <a:solidFill>
            <a:srgbClr val="014199"/>
          </a:solidFill>
        </p:spPr>
        <p:txBody>
          <a:bodyPr lIns="101600" tIns="38100" rIns="76200" bIns="3810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3600" b="1" i="0" spc="200">
                <a:ln>
                  <a:noFill/>
                </a:ln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auto"/>
            <a:r>
              <a:rPr lang="en-US" altLang="zh-CN" strike="noStrike" noProof="1"/>
              <a:t>03</a:t>
            </a:r>
            <a:endParaRPr lang="en-US" altLang="zh-CN" strike="noStrike" noProof="1"/>
          </a:p>
        </p:txBody>
      </p:sp>
      <p:sp>
        <p:nvSpPr>
          <p:cNvPr id="19" name="文本占位符 18"/>
          <p:cNvSpPr>
            <a:spLocks noGrp="1"/>
          </p:cNvSpPr>
          <p:nvPr>
            <p:ph type="body" idx="29" hasCustomPrompt="1"/>
          </p:nvPr>
        </p:nvSpPr>
        <p:spPr>
          <a:xfrm>
            <a:off x="5309235" y="4578509"/>
            <a:ext cx="749300" cy="714375"/>
          </a:xfrm>
          <a:prstGeom prst="rect">
            <a:avLst/>
          </a:prstGeom>
          <a:solidFill>
            <a:srgbClr val="014199"/>
          </a:solidFill>
        </p:spPr>
        <p:txBody>
          <a:bodyPr lIns="101600" tIns="38100" rIns="76200" bIns="3810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3600" b="1" i="0" spc="200">
                <a:ln>
                  <a:noFill/>
                </a:ln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auto"/>
            <a:r>
              <a:rPr lang="en-US" altLang="zh-CN" strike="noStrike" noProof="1"/>
              <a:t>04</a:t>
            </a:r>
            <a:endParaRPr lang="en-US" altLang="zh-CN" strike="noStrike" noProof="1"/>
          </a:p>
        </p:txBody>
      </p:sp>
    </p:spTree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4" name="图片 2" descr="E:\设计\VI升级\PPT模板_画板 1 副本 21.jpgPPT模板_画板 1 副本 2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30162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cxnSp>
        <p:nvCxnSpPr>
          <p:cNvPr id="8" name="直接连接符 7"/>
          <p:cNvCxnSpPr/>
          <p:nvPr userDrawn="1"/>
        </p:nvCxnSpPr>
        <p:spPr>
          <a:xfrm>
            <a:off x="4779963" y="3321050"/>
            <a:ext cx="5815013" cy="0"/>
          </a:xfrm>
          <a:prstGeom prst="line">
            <a:avLst/>
          </a:prstGeom>
          <a:ln>
            <a:solidFill>
              <a:srgbClr val="0141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06" name="文本框 8"/>
          <p:cNvSpPr txBox="1"/>
          <p:nvPr userDrawn="1"/>
        </p:nvSpPr>
        <p:spPr>
          <a:xfrm>
            <a:off x="1536700" y="5738813"/>
            <a:ext cx="2535238" cy="27622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lvl="0" algn="dist"/>
            <a:r>
              <a:rPr lang="zh-CN" altLang="en-US" sz="1200">
                <a:solidFill>
                  <a:srgbClr val="989898"/>
                </a:solidFill>
                <a:latin typeface="Arial" panose="020B0604020202090204" pitchFamily="34" charset="0"/>
                <a:ea typeface="微软雅黑" charset="-122"/>
              </a:rPr>
              <a:t>开目软件</a:t>
            </a:r>
            <a:r>
              <a:rPr lang="en-US" altLang="zh-CN" sz="1200">
                <a:solidFill>
                  <a:srgbClr val="989898"/>
                </a:solidFill>
                <a:latin typeface="Arial" panose="020B0604020202090204" pitchFamily="34" charset="0"/>
                <a:ea typeface="微软雅黑" charset="-122"/>
              </a:rPr>
              <a:t>-</a:t>
            </a:r>
            <a:r>
              <a:rPr lang="zh-CN" altLang="en-US" sz="1200">
                <a:solidFill>
                  <a:srgbClr val="989898"/>
                </a:solidFill>
                <a:latin typeface="Arial" panose="020B0604020202090204" pitchFamily="34" charset="0"/>
                <a:ea typeface="微软雅黑" charset="-122"/>
              </a:rPr>
              <a:t>创新制造</a:t>
            </a:r>
            <a:endParaRPr lang="zh-CN" altLang="en-US" sz="1200">
              <a:solidFill>
                <a:srgbClr val="989898"/>
              </a:solidFill>
              <a:latin typeface="Arial" panose="020B0604020202090204" pitchFamily="34" charset="0"/>
              <a:ea typeface="微软雅黑" charset="-122"/>
            </a:endParaRPr>
          </a:p>
        </p:txBody>
      </p:sp>
      <p:pic>
        <p:nvPicPr>
          <p:cNvPr id="4107" name="图片 33" descr="新LOGO_画板 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342563" y="238125"/>
            <a:ext cx="1522412" cy="5873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108" name="文本框 24"/>
          <p:cNvSpPr txBox="1"/>
          <p:nvPr userDrawn="1"/>
        </p:nvSpPr>
        <p:spPr>
          <a:xfrm>
            <a:off x="9164638" y="5732463"/>
            <a:ext cx="2522537" cy="24447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lvl="0" algn="dist"/>
            <a:r>
              <a:rPr lang="zh-CN" altLang="en-US" sz="1000">
                <a:solidFill>
                  <a:srgbClr val="989898"/>
                </a:solidFill>
                <a:latin typeface="Arial" panose="020B0604020202090204" pitchFamily="34" charset="0"/>
                <a:ea typeface="微软雅黑" charset="-122"/>
                <a:sym typeface="微软雅黑" charset="-122"/>
              </a:rPr>
              <a:t>武汉开目信息技术股份有限公司    </a:t>
            </a:r>
            <a:endParaRPr lang="zh-CN" altLang="en-US" sz="1000">
              <a:solidFill>
                <a:srgbClr val="989898"/>
              </a:solidFill>
              <a:latin typeface="Arial" panose="020B0604020202090204" pitchFamily="34" charset="0"/>
              <a:ea typeface="微软雅黑" charset="-122"/>
              <a:sym typeface="微软雅黑" charset="-122"/>
            </a:endParaRPr>
          </a:p>
        </p:txBody>
      </p:sp>
      <p:sp>
        <p:nvSpPr>
          <p:cNvPr id="4109" name="文本框 10"/>
          <p:cNvSpPr txBox="1"/>
          <p:nvPr userDrawn="1"/>
        </p:nvSpPr>
        <p:spPr>
          <a:xfrm>
            <a:off x="1881188" y="2198688"/>
            <a:ext cx="1766887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lvl="0" algn="dist"/>
            <a:r>
              <a:rPr lang="en-US" altLang="zh-CN" dirty="0"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</a:rPr>
              <a:t>PART</a:t>
            </a:r>
            <a:endParaRPr lang="en-US" altLang="zh-CN" dirty="0">
              <a:solidFill>
                <a:schemeClr val="bg1"/>
              </a:solidFill>
              <a:latin typeface="Arial" panose="020B0604020202090204" pitchFamily="34" charset="0"/>
              <a:ea typeface="微软雅黑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779010" y="2307590"/>
            <a:ext cx="5796280" cy="950595"/>
          </a:xfrm>
          <a:prstGeom prst="rect">
            <a:avLst/>
          </a:prstGeom>
        </p:spPr>
        <p:txBody>
          <a:bodyPr vert="horz" lIns="90000" tIns="46800" rIns="90000" bIns="46800" rtlCol="0" anchor="ctr" anchorCtr="0">
            <a:noAutofit/>
          </a:bodyPr>
          <a:lstStyle>
            <a:lvl1pPr algn="l">
              <a:defRPr sz="4400">
                <a:solidFill>
                  <a:srgbClr val="084595"/>
                </a:solidFill>
              </a:defRPr>
            </a:lvl1pPr>
          </a:lstStyle>
          <a:p>
            <a:pPr lvl="0" fontAlgn="auto"/>
            <a:r>
              <a:rPr lang="zh-CN" altLang="en-US" strike="noStrike" noProof="1"/>
              <a:t>单击此处</a:t>
            </a:r>
            <a:endParaRPr lang="zh-CN" altLang="en-US" strike="noStrike" noProof="1"/>
          </a:p>
        </p:txBody>
      </p:sp>
      <p:sp>
        <p:nvSpPr>
          <p:cNvPr id="7" name="文本占位符 6"/>
          <p:cNvSpPr>
            <a:spLocks noGrp="1"/>
          </p:cNvSpPr>
          <p:nvPr>
            <p:ph type="body" idx="1" hasCustomPrompt="1"/>
          </p:nvPr>
        </p:nvSpPr>
        <p:spPr>
          <a:xfrm>
            <a:off x="4779010" y="3462868"/>
            <a:ext cx="4265930" cy="442170"/>
          </a:xfrm>
          <a:prstGeom prst="rect">
            <a:avLst/>
          </a:prstGeom>
        </p:spPr>
        <p:txBody>
          <a:bodyPr lIns="101600" tIns="38100" rIns="76200" bIns="38100" anchor="t" anchorCtr="0">
            <a:normAutofit/>
          </a:bodyPr>
          <a:lstStyle>
            <a:lvl1pPr marL="0" indent="0" algn="l">
              <a:lnSpc>
                <a:spcPct val="100000"/>
              </a:lnSpc>
              <a:buNone/>
              <a:defRPr sz="1800" b="0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auto"/>
            <a:r>
              <a:rPr lang="zh-CN" altLang="en-US" strike="noStrike" noProof="1"/>
              <a:t>单击此处编辑文本</a:t>
            </a:r>
            <a:endParaRPr lang="zh-CN" altLang="en-US" strike="noStrike" noProof="1"/>
          </a:p>
        </p:txBody>
      </p:sp>
      <p:sp>
        <p:nvSpPr>
          <p:cNvPr id="20" name="文本占位符 19"/>
          <p:cNvSpPr>
            <a:spLocks noGrp="1"/>
          </p:cNvSpPr>
          <p:nvPr>
            <p:ph type="body" idx="27" hasCustomPrompt="1"/>
          </p:nvPr>
        </p:nvSpPr>
        <p:spPr>
          <a:xfrm>
            <a:off x="1693545" y="2496185"/>
            <a:ext cx="2220595" cy="1832610"/>
          </a:xfrm>
          <a:prstGeom prst="rect">
            <a:avLst/>
          </a:prstGeom>
          <a:noFill/>
        </p:spPr>
        <p:txBody>
          <a:bodyPr lIns="101600" tIns="38100" rIns="76200" bIns="3810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3800" b="1" i="0" spc="200">
                <a:ln>
                  <a:noFill/>
                </a:ln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auto"/>
            <a:r>
              <a:rPr lang="en-US" altLang="zh-CN" strike="noStrike" noProof="1"/>
              <a:t>01</a:t>
            </a:r>
            <a:endParaRPr lang="en-US" altLang="zh-CN" strike="noStrike" noProof="1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28" name="组合 14"/>
          <p:cNvGrpSpPr/>
          <p:nvPr userDrawn="1"/>
        </p:nvGrpSpPr>
        <p:grpSpPr>
          <a:xfrm>
            <a:off x="66675" y="349250"/>
            <a:ext cx="544513" cy="430213"/>
            <a:chOff x="105" y="751"/>
            <a:chExt cx="858" cy="678"/>
          </a:xfrm>
        </p:grpSpPr>
        <p:sp>
          <p:nvSpPr>
            <p:cNvPr id="16" name="矩形 15"/>
            <p:cNvSpPr/>
            <p:nvPr userDrawn="1">
              <p:custDataLst>
                <p:tags r:id="rId2"/>
              </p:custDataLst>
            </p:nvPr>
          </p:nvSpPr>
          <p:spPr>
            <a:xfrm>
              <a:off x="223" y="751"/>
              <a:ext cx="741" cy="679"/>
            </a:xfrm>
            <a:prstGeom prst="rect">
              <a:avLst/>
            </a:prstGeom>
            <a:solidFill>
              <a:srgbClr val="FFC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zh-CN" altLang="en-US" strike="noStrike" noProof="1"/>
            </a:p>
          </p:txBody>
        </p:sp>
        <p:sp>
          <p:nvSpPr>
            <p:cNvPr id="17" name="矩形 16"/>
            <p:cNvSpPr/>
            <p:nvPr userDrawn="1">
              <p:custDataLst>
                <p:tags r:id="rId3"/>
              </p:custDataLst>
            </p:nvPr>
          </p:nvSpPr>
          <p:spPr>
            <a:xfrm>
              <a:off x="105" y="751"/>
              <a:ext cx="741" cy="679"/>
            </a:xfrm>
            <a:prstGeom prst="rect">
              <a:avLst/>
            </a:prstGeom>
            <a:solidFill>
              <a:srgbClr val="0845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zh-CN" altLang="en-US" strike="noStrike" noProof="1"/>
            </a:p>
          </p:txBody>
        </p:sp>
      </p:grpSp>
      <p:sp>
        <p:nvSpPr>
          <p:cNvPr id="9" name="内容占位符 8"/>
          <p:cNvSpPr>
            <a:spLocks noGrp="1"/>
          </p:cNvSpPr>
          <p:nvPr>
            <p:ph sz="quarter" idx="13"/>
          </p:nvPr>
        </p:nvSpPr>
        <p:spPr>
          <a:xfrm>
            <a:off x="799465" y="1188720"/>
            <a:ext cx="10972800" cy="4993640"/>
          </a:xfrm>
          <a:prstGeom prst="rect">
            <a:avLst/>
          </a:prstGeom>
        </p:spPr>
        <p:txBody>
          <a:bodyPr/>
          <a:lstStyle>
            <a:lvl1pPr marL="0" indent="0">
              <a:buClr>
                <a:srgbClr val="014199"/>
              </a:buClr>
              <a:buFont typeface="Wingdings" panose="05000000000000000000" charset="0"/>
              <a:buNone/>
              <a:defRPr sz="1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buClr>
                <a:srgbClr val="014199"/>
              </a:buClr>
              <a:buFont typeface="Wingdings" panose="05000000000000000000" charset="0"/>
              <a:buChar char="l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buClr>
                <a:srgbClr val="014199"/>
              </a:buClr>
              <a:buFont typeface="Wingdings" panose="05000000000000000000" charset="0"/>
              <a:buChar char="l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buClr>
                <a:srgbClr val="014199"/>
              </a:buClr>
              <a:buFont typeface="Wingdings" panose="05000000000000000000" charset="0"/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buClr>
                <a:srgbClr val="014199"/>
              </a:buClr>
              <a:buSzPct val="105000"/>
              <a:buFont typeface="Wingdings" panose="05000000000000000000" charset="0"/>
              <a:buChar char="l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3" fontAlgn="auto"/>
            <a:endParaRPr lang="zh-CN" altLang="en-US" strike="noStrike" noProof="1"/>
          </a:p>
        </p:txBody>
      </p:sp>
      <p:sp>
        <p:nvSpPr>
          <p:cNvPr id="12" name="标题 11"/>
          <p:cNvSpPr>
            <a:spLocks noGrp="1"/>
          </p:cNvSpPr>
          <p:nvPr>
            <p:ph type="title"/>
          </p:nvPr>
        </p:nvSpPr>
        <p:spPr>
          <a:xfrm>
            <a:off x="814705" y="212090"/>
            <a:ext cx="9449435" cy="705485"/>
          </a:xfrm>
          <a:prstGeom prst="rect">
            <a:avLst/>
          </a:prstGeom>
        </p:spPr>
        <p:txBody>
          <a:bodyPr vert="horz" lIns="90000" tIns="46800" rIns="90000" bIns="46800" rtlCol="0" anchor="ctr" anchorCtr="0">
            <a:normAutofit/>
          </a:bodyPr>
          <a:lstStyle>
            <a:lvl1pPr>
              <a:defRPr sz="3200">
                <a:solidFill>
                  <a:srgbClr val="084595"/>
                </a:solidFill>
              </a:defRPr>
            </a:lvl1pPr>
          </a:lstStyle>
          <a:p>
            <a:pPr lvl="0" fontAlgn="auto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52" name="组合 10"/>
          <p:cNvGrpSpPr/>
          <p:nvPr userDrawn="1"/>
        </p:nvGrpSpPr>
        <p:grpSpPr>
          <a:xfrm>
            <a:off x="66675" y="349250"/>
            <a:ext cx="544513" cy="430213"/>
            <a:chOff x="105" y="751"/>
            <a:chExt cx="858" cy="678"/>
          </a:xfrm>
        </p:grpSpPr>
        <p:sp>
          <p:nvSpPr>
            <p:cNvPr id="10" name="矩形 9"/>
            <p:cNvSpPr/>
            <p:nvPr userDrawn="1">
              <p:custDataLst>
                <p:tags r:id="rId2"/>
              </p:custDataLst>
            </p:nvPr>
          </p:nvSpPr>
          <p:spPr>
            <a:xfrm>
              <a:off x="223" y="751"/>
              <a:ext cx="741" cy="679"/>
            </a:xfrm>
            <a:prstGeom prst="rect">
              <a:avLst/>
            </a:prstGeom>
            <a:solidFill>
              <a:srgbClr val="FFC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zh-CN" altLang="en-US" strike="noStrike" noProof="1"/>
            </a:p>
          </p:txBody>
        </p:sp>
        <p:sp>
          <p:nvSpPr>
            <p:cNvPr id="8" name="矩形 7"/>
            <p:cNvSpPr/>
            <p:nvPr userDrawn="1">
              <p:custDataLst>
                <p:tags r:id="rId3"/>
              </p:custDataLst>
            </p:nvPr>
          </p:nvSpPr>
          <p:spPr>
            <a:xfrm>
              <a:off x="105" y="751"/>
              <a:ext cx="741" cy="679"/>
            </a:xfrm>
            <a:prstGeom prst="rect">
              <a:avLst/>
            </a:prstGeom>
            <a:solidFill>
              <a:srgbClr val="0845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zh-CN" altLang="en-US" strike="noStrike" noProof="1"/>
            </a:p>
          </p:txBody>
        </p:sp>
      </p:grpSp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814705" y="212090"/>
            <a:ext cx="9449435" cy="705485"/>
          </a:xfrm>
          <a:prstGeom prst="rect">
            <a:avLst/>
          </a:prstGeom>
        </p:spPr>
        <p:txBody>
          <a:bodyPr vert="horz" lIns="90000" tIns="46800" rIns="90000" bIns="46800" rtlCol="0" anchor="ctr" anchorCtr="0">
            <a:normAutofit/>
          </a:bodyPr>
          <a:lstStyle>
            <a:lvl1pPr>
              <a:defRPr sz="3200">
                <a:solidFill>
                  <a:srgbClr val="084595"/>
                </a:solidFill>
              </a:defRPr>
            </a:lvl1pPr>
          </a:lstStyle>
          <a:p>
            <a:pPr lvl="0" fontAlgn="auto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1"/>
          </p:nvPr>
        </p:nvSpPr>
        <p:spPr>
          <a:xfrm>
            <a:off x="814705" y="1149350"/>
            <a:ext cx="5176520" cy="510032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>
            <a:lvl1pPr marL="0" indent="0">
              <a:buClr>
                <a:srgbClr val="014199"/>
              </a:buClr>
              <a:buSzPct val="95000"/>
              <a:buFont typeface="Wingdings" panose="05000000000000000000" charset="0"/>
              <a:buNone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685800" indent="-228600">
              <a:buClr>
                <a:srgbClr val="014199"/>
              </a:buClr>
              <a:buSzPct val="95000"/>
              <a:buFont typeface="Wingdings" panose="05000000000000000000" pitchFamily="2" charset="2"/>
              <a:buChar char="l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1200150" indent="-285750">
              <a:buClr>
                <a:srgbClr val="014199"/>
              </a:buClr>
              <a:buSzPct val="95000"/>
              <a:buFont typeface="Wingdings" panose="05000000000000000000" pitchFamily="2" charset="2"/>
              <a:buChar char="n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buClr>
                <a:srgbClr val="014199"/>
              </a:buClr>
              <a:buSzPct val="95000"/>
              <a:buFont typeface="Wingdings" panose="05000000000000000000" charset="0"/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buClr>
                <a:srgbClr val="014199"/>
              </a:buClr>
              <a:buSzPct val="95000"/>
              <a:buFont typeface="Wingdings" panose="05000000000000000000" charset="0"/>
              <a:buChar char="l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auto"/>
            <a:r>
              <a:rPr lang="zh-CN" altLang="en-US" strike="noStrike" noProof="1"/>
              <a:t>一级</a:t>
            </a:r>
            <a:endParaRPr lang="zh-CN" altLang="en-US" strike="noStrike" noProof="1"/>
          </a:p>
          <a:p>
            <a:pPr lvl="2" fontAlgn="auto"/>
            <a:r>
              <a:rPr lang="zh-CN" altLang="en-US" strike="noStrike" noProof="1"/>
              <a:t>二级</a:t>
            </a:r>
            <a:endParaRPr lang="zh-CN" altLang="en-US" strike="noStrike" noProof="1"/>
          </a:p>
        </p:txBody>
      </p:sp>
      <p:sp>
        <p:nvSpPr>
          <p:cNvPr id="14" name="内容占位符 10"/>
          <p:cNvSpPr>
            <a:spLocks noGrp="1"/>
          </p:cNvSpPr>
          <p:nvPr>
            <p:ph sz="half" idx="13"/>
          </p:nvPr>
        </p:nvSpPr>
        <p:spPr>
          <a:xfrm>
            <a:off x="6278880" y="1149350"/>
            <a:ext cx="5176520" cy="510032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>
            <a:lvl1pPr marL="0" indent="0">
              <a:buClr>
                <a:srgbClr val="014199"/>
              </a:buClr>
              <a:buSzPct val="95000"/>
              <a:buFont typeface="Wingdings" panose="05000000000000000000" charset="0"/>
              <a:buNone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685800" indent="-228600">
              <a:buClr>
                <a:srgbClr val="014199"/>
              </a:buClr>
              <a:buSzPct val="95000"/>
              <a:buFont typeface="Wingdings" panose="05000000000000000000" pitchFamily="2" charset="2"/>
              <a:buChar char="l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1143000" indent="-228600">
              <a:buClr>
                <a:srgbClr val="014199"/>
              </a:buClr>
              <a:buSzPct val="95000"/>
              <a:buFont typeface="Wingdings" panose="05000000000000000000" pitchFamily="2" charset="2"/>
              <a:buChar char="n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buClr>
                <a:srgbClr val="014199"/>
              </a:buClr>
              <a:buSzPct val="95000"/>
              <a:buFont typeface="Wingdings" panose="05000000000000000000" charset="0"/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buClr>
                <a:srgbClr val="014199"/>
              </a:buClr>
              <a:buSzPct val="95000"/>
              <a:buFont typeface="Wingdings" panose="05000000000000000000" charset="0"/>
              <a:buChar char="l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auto"/>
            <a:r>
              <a:rPr lang="zh-CN" altLang="en-US" strike="noStrike" noProof="1"/>
              <a:t>一级</a:t>
            </a:r>
            <a:endParaRPr lang="zh-CN" altLang="en-US" strike="noStrike" noProof="1"/>
          </a:p>
          <a:p>
            <a:pPr lvl="2" fontAlgn="auto"/>
            <a:r>
              <a:rPr lang="zh-CN" altLang="en-US" strike="noStrike" noProof="1"/>
              <a:t>二级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76" name="组合 14"/>
          <p:cNvGrpSpPr/>
          <p:nvPr userDrawn="1"/>
        </p:nvGrpSpPr>
        <p:grpSpPr>
          <a:xfrm>
            <a:off x="66675" y="349250"/>
            <a:ext cx="544513" cy="430213"/>
            <a:chOff x="105" y="751"/>
            <a:chExt cx="858" cy="678"/>
          </a:xfrm>
        </p:grpSpPr>
        <p:sp>
          <p:nvSpPr>
            <p:cNvPr id="16" name="矩形 15"/>
            <p:cNvSpPr/>
            <p:nvPr userDrawn="1">
              <p:custDataLst>
                <p:tags r:id="rId2"/>
              </p:custDataLst>
            </p:nvPr>
          </p:nvSpPr>
          <p:spPr>
            <a:xfrm>
              <a:off x="223" y="751"/>
              <a:ext cx="741" cy="679"/>
            </a:xfrm>
            <a:prstGeom prst="rect">
              <a:avLst/>
            </a:prstGeom>
            <a:solidFill>
              <a:srgbClr val="FFC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zh-CN" altLang="en-US" strike="noStrike" noProof="1"/>
            </a:p>
          </p:txBody>
        </p:sp>
        <p:sp>
          <p:nvSpPr>
            <p:cNvPr id="17" name="矩形 16"/>
            <p:cNvSpPr/>
            <p:nvPr userDrawn="1">
              <p:custDataLst>
                <p:tags r:id="rId3"/>
              </p:custDataLst>
            </p:nvPr>
          </p:nvSpPr>
          <p:spPr>
            <a:xfrm>
              <a:off x="105" y="751"/>
              <a:ext cx="741" cy="679"/>
            </a:xfrm>
            <a:prstGeom prst="rect">
              <a:avLst/>
            </a:prstGeom>
            <a:solidFill>
              <a:srgbClr val="0845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zh-CN" altLang="en-US" strike="noStrike" noProof="1"/>
            </a:p>
          </p:txBody>
        </p:sp>
      </p:grpSp>
      <p:sp>
        <p:nvSpPr>
          <p:cNvPr id="12" name="标题 11"/>
          <p:cNvSpPr>
            <a:spLocks noGrp="1"/>
          </p:cNvSpPr>
          <p:nvPr>
            <p:ph type="title"/>
          </p:nvPr>
        </p:nvSpPr>
        <p:spPr>
          <a:xfrm>
            <a:off x="814705" y="212090"/>
            <a:ext cx="9464675" cy="705485"/>
          </a:xfrm>
          <a:prstGeom prst="rect">
            <a:avLst/>
          </a:prstGeom>
        </p:spPr>
        <p:txBody>
          <a:bodyPr vert="horz" lIns="90000" tIns="46800" rIns="90000" bIns="46800" rtlCol="0" anchor="ctr" anchorCtr="0">
            <a:normAutofit/>
          </a:bodyPr>
          <a:lstStyle>
            <a:lvl1pPr>
              <a:defRPr sz="3200">
                <a:solidFill>
                  <a:srgbClr val="084595"/>
                </a:solidFill>
              </a:defRPr>
            </a:lvl1pPr>
          </a:lstStyle>
          <a:p>
            <a:pPr lvl="0" fontAlgn="auto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4" name="内容占位符 2"/>
          <p:cNvSpPr>
            <a:spLocks noGrp="1"/>
          </p:cNvSpPr>
          <p:nvPr>
            <p:ph idx="1"/>
          </p:nvPr>
        </p:nvSpPr>
        <p:spPr>
          <a:xfrm>
            <a:off x="819150" y="1129030"/>
            <a:ext cx="10515600" cy="5029896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chemeClr val="accent1"/>
              </a:buClr>
              <a:buFont typeface="Wingdings" panose="05000000000000000000" pitchFamily="2" charset="2"/>
              <a:buChar char="l"/>
              <a:defRPr sz="1800" b="1"/>
            </a:lvl1pPr>
            <a:lvl2pPr marL="685800" indent="-228600">
              <a:buClr>
                <a:schemeClr val="accent1"/>
              </a:buClr>
              <a:buFont typeface="Wingdings" panose="05000000000000000000" pitchFamily="2" charset="2"/>
              <a:buChar char="n"/>
              <a:defRPr/>
            </a:lvl2pPr>
            <a:lvl3pPr marL="1143000" indent="-228600">
              <a:buClr>
                <a:schemeClr val="accent1"/>
              </a:buClr>
              <a:buFont typeface="Wingdings" panose="05000000000000000000" pitchFamily="2" charset="2"/>
              <a:buChar char="p"/>
              <a:defRPr/>
            </a:lvl3pPr>
            <a:lvl4pPr marL="1600200" indent="-228600">
              <a:buClr>
                <a:schemeClr val="accent1"/>
              </a:buClr>
              <a:buFont typeface="Wingdings" panose="05000000000000000000" pitchFamily="2" charset="2"/>
              <a:buChar char="Ø"/>
              <a:defRPr/>
            </a:lvl4pPr>
            <a:lvl5pPr marL="1828800" indent="0">
              <a:buFont typeface="Wingdings" panose="05000000000000000000" pitchFamily="2" charset="2"/>
              <a:buNone/>
              <a:defRPr/>
            </a:lvl5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auto"/>
            <a:r>
              <a:rPr lang="zh-CN" altLang="en-US" strike="noStrike" noProof="1"/>
              <a:t>二级</a:t>
            </a:r>
            <a:endParaRPr lang="zh-CN" altLang="en-US" strike="noStrike" noProof="1"/>
          </a:p>
          <a:p>
            <a:pPr lvl="2" fontAlgn="auto"/>
            <a:r>
              <a:rPr lang="zh-CN" altLang="en-US" strike="noStrike" noProof="1"/>
              <a:t>三级</a:t>
            </a:r>
            <a:endParaRPr lang="zh-CN" altLang="en-US" strike="noStrike" noProof="1"/>
          </a:p>
          <a:p>
            <a:pPr lvl="3" fontAlgn="auto"/>
            <a:r>
              <a:rPr lang="zh-CN" altLang="en-US" strike="noStrike" noProof="1"/>
              <a:t>四级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>
          <a:xfrm>
            <a:off x="255815" y="927843"/>
            <a:ext cx="11682000" cy="54720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00" name="组合 2"/>
          <p:cNvGrpSpPr/>
          <p:nvPr userDrawn="1"/>
        </p:nvGrpSpPr>
        <p:grpSpPr>
          <a:xfrm>
            <a:off x="0" y="0"/>
            <a:ext cx="12192000" cy="6892925"/>
            <a:chOff x="0" y="0"/>
            <a:chExt cx="19200" cy="10855"/>
          </a:xfrm>
        </p:grpSpPr>
        <p:pic>
          <p:nvPicPr>
            <p:cNvPr id="8201" name="图片 2" descr="E:\设计\VI升级\PPT模板_画板 1 副本 20.jpgPPT模板_画板 1 副本 20"/>
            <p:cNvPicPr>
              <a:picLocks noChangeAspect="1"/>
            </p:cNvPicPr>
            <p:nvPr userDrawn="1"/>
          </p:nvPicPr>
          <p:blipFill>
            <a:blip r:embed="rId2"/>
            <a:srcRect t="5556"/>
            <a:stretch>
              <a:fillRect/>
            </a:stretch>
          </p:blipFill>
          <p:spPr>
            <a:xfrm>
              <a:off x="0" y="0"/>
              <a:ext cx="19200" cy="10200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2" name="矩形 1"/>
            <p:cNvSpPr/>
            <p:nvPr userDrawn="1"/>
          </p:nvSpPr>
          <p:spPr>
            <a:xfrm>
              <a:off x="26" y="10163"/>
              <a:ext cx="19162" cy="69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zh-CN" altLang="en-US" strike="noStrike" noProof="1"/>
            </a:p>
          </p:txBody>
        </p:sp>
      </p:grpSp>
      <p:sp>
        <p:nvSpPr>
          <p:cNvPr id="8203" name="文本框 7"/>
          <p:cNvSpPr txBox="1"/>
          <p:nvPr userDrawn="1"/>
        </p:nvSpPr>
        <p:spPr>
          <a:xfrm>
            <a:off x="1165225" y="5514975"/>
            <a:ext cx="3930650" cy="86677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lvl="0">
              <a:lnSpc>
                <a:spcPct val="140000"/>
              </a:lnSpc>
            </a:pPr>
            <a:r>
              <a:rPr lang="zh-CN" altLang="en-US" sz="1200">
                <a:solidFill>
                  <a:srgbClr val="084595"/>
                </a:solidFill>
                <a:latin typeface="Arial" panose="020B0604020202090204" pitchFamily="34" charset="0"/>
                <a:ea typeface="微软雅黑" charset="-122"/>
              </a:rPr>
              <a:t>电话：400-886-0255</a:t>
            </a:r>
            <a:endParaRPr lang="zh-CN" altLang="en-US" sz="1200">
              <a:solidFill>
                <a:srgbClr val="084595"/>
              </a:solidFill>
              <a:latin typeface="Arial" panose="020B0604020202090204" pitchFamily="34" charset="0"/>
              <a:ea typeface="微软雅黑" charset="-122"/>
            </a:endParaRPr>
          </a:p>
          <a:p>
            <a:pPr lvl="0">
              <a:lnSpc>
                <a:spcPct val="140000"/>
              </a:lnSpc>
            </a:pPr>
            <a:r>
              <a:rPr lang="zh-CN" altLang="en-US" sz="1200">
                <a:solidFill>
                  <a:srgbClr val="084595"/>
                </a:solidFill>
                <a:latin typeface="Arial" panose="020B0604020202090204" pitchFamily="34" charset="0"/>
                <a:ea typeface="微软雅黑" charset="-122"/>
              </a:rPr>
              <a:t>网址：www.kmsoft.com.cn</a:t>
            </a:r>
            <a:endParaRPr lang="zh-CN" altLang="en-US" sz="1200">
              <a:solidFill>
                <a:srgbClr val="084595"/>
              </a:solidFill>
              <a:latin typeface="Arial" panose="020B0604020202090204" pitchFamily="34" charset="0"/>
              <a:ea typeface="微软雅黑" charset="-122"/>
            </a:endParaRPr>
          </a:p>
          <a:p>
            <a:pPr lvl="0">
              <a:lnSpc>
                <a:spcPct val="140000"/>
              </a:lnSpc>
            </a:pPr>
            <a:r>
              <a:rPr lang="zh-CN" altLang="en-US" sz="1200">
                <a:solidFill>
                  <a:srgbClr val="084595"/>
                </a:solidFill>
                <a:latin typeface="Arial" panose="020B0604020202090204" pitchFamily="34" charset="0"/>
                <a:ea typeface="微软雅黑" charset="-122"/>
              </a:rPr>
              <a:t>地址：武汉市东湖新技术开发区软件新城</a:t>
            </a:r>
            <a:r>
              <a:rPr lang="en-US" altLang="zh-CN" sz="1200">
                <a:solidFill>
                  <a:srgbClr val="084595"/>
                </a:solidFill>
                <a:latin typeface="Arial" panose="020B0604020202090204" pitchFamily="34" charset="0"/>
                <a:ea typeface="微软雅黑" charset="-122"/>
              </a:rPr>
              <a:t>D7</a:t>
            </a:r>
            <a:r>
              <a:rPr lang="zh-CN" altLang="en-US" sz="1200">
                <a:solidFill>
                  <a:srgbClr val="084595"/>
                </a:solidFill>
                <a:latin typeface="Arial" panose="020B0604020202090204" pitchFamily="34" charset="0"/>
                <a:ea typeface="微软雅黑" charset="-122"/>
              </a:rPr>
              <a:t>栋</a:t>
            </a:r>
            <a:endParaRPr lang="zh-CN" altLang="en-US" sz="1200">
              <a:solidFill>
                <a:srgbClr val="084595"/>
              </a:solidFill>
              <a:latin typeface="Arial" panose="020B0604020202090204" pitchFamily="34" charset="0"/>
              <a:ea typeface="微软雅黑" charset="-122"/>
            </a:endParaRPr>
          </a:p>
        </p:txBody>
      </p:sp>
      <p:sp>
        <p:nvSpPr>
          <p:cNvPr id="8204" name="文本框 9"/>
          <p:cNvSpPr txBox="1"/>
          <p:nvPr userDrawn="1"/>
        </p:nvSpPr>
        <p:spPr>
          <a:xfrm>
            <a:off x="1217613" y="2882900"/>
            <a:ext cx="4229100" cy="706438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lvl="0"/>
            <a:r>
              <a:rPr lang="en-US" altLang="zh-CN" sz="4000" b="1"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</a:rPr>
              <a:t>Thank You </a:t>
            </a:r>
            <a:r>
              <a:rPr lang="zh-CN" altLang="en-US" sz="4000" b="1"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</a:rPr>
              <a:t>！</a:t>
            </a:r>
            <a:endParaRPr lang="zh-CN" altLang="en-US" sz="4000" b="1">
              <a:solidFill>
                <a:schemeClr val="bg1"/>
              </a:solidFill>
              <a:latin typeface="Arial" panose="020B0604020202090204" pitchFamily="34" charset="0"/>
              <a:ea typeface="微软雅黑" charset="-122"/>
            </a:endParaRPr>
          </a:p>
        </p:txBody>
      </p:sp>
      <p:pic>
        <p:nvPicPr>
          <p:cNvPr id="8205" name="图片 1" descr="开目二维码_画板 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8113" y="5356225"/>
            <a:ext cx="1003300" cy="100171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206" name="文本框 8"/>
          <p:cNvSpPr txBox="1"/>
          <p:nvPr userDrawn="1"/>
        </p:nvSpPr>
        <p:spPr>
          <a:xfrm>
            <a:off x="10144125" y="6357938"/>
            <a:ext cx="1311275" cy="306387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lvl="0" algn="dist">
              <a:lnSpc>
                <a:spcPct val="140000"/>
              </a:lnSpc>
            </a:pPr>
            <a:r>
              <a:rPr lang="zh-CN" altLang="en-US" sz="1000">
                <a:solidFill>
                  <a:srgbClr val="084595"/>
                </a:solidFill>
                <a:latin typeface="Arial" panose="020B0604020202090204" pitchFamily="34" charset="0"/>
                <a:ea typeface="微软雅黑" charset="-122"/>
              </a:rPr>
              <a:t>官方微信公众号</a:t>
            </a:r>
            <a:endParaRPr lang="zh-CN" altLang="en-US" sz="1000">
              <a:solidFill>
                <a:srgbClr val="084595"/>
              </a:solidFill>
              <a:latin typeface="Arial" panose="020B0604020202090204" pitchFamily="34" charset="0"/>
              <a:ea typeface="微软雅黑" charset="-122"/>
            </a:endParaRPr>
          </a:p>
        </p:txBody>
      </p:sp>
      <p:pic>
        <p:nvPicPr>
          <p:cNvPr id="8207" name="图片 11" descr="新LOGO b_画板 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25475" y="304800"/>
            <a:ext cx="1679575" cy="64611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208" name="文本框 5"/>
          <p:cNvSpPr txBox="1"/>
          <p:nvPr userDrawn="1"/>
        </p:nvSpPr>
        <p:spPr>
          <a:xfrm>
            <a:off x="1217613" y="1920875"/>
            <a:ext cx="6294437" cy="754063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/>
          <a:lstStyle/>
          <a:p>
            <a:pPr lvl="0">
              <a:lnSpc>
                <a:spcPct val="140000"/>
              </a:lnSpc>
            </a:pPr>
            <a:r>
              <a:rPr lang="zh-CN" altLang="en-US" sz="3000" b="1"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</a:rPr>
              <a:t>中国自主可控高端工业软件领导品牌</a:t>
            </a:r>
            <a:endParaRPr lang="zh-CN" altLang="en-US" sz="3000" b="1">
              <a:solidFill>
                <a:schemeClr val="bg1"/>
              </a:solidFill>
              <a:latin typeface="Arial" panose="020B0604020202090204" pitchFamily="34" charset="0"/>
              <a:ea typeface="微软雅黑" charset="-122"/>
            </a:endParaRPr>
          </a:p>
        </p:txBody>
      </p:sp>
      <p:sp>
        <p:nvSpPr>
          <p:cNvPr id="8209" name="文本框 9"/>
          <p:cNvSpPr txBox="1"/>
          <p:nvPr userDrawn="1">
            <p:custDataLst>
              <p:tags r:id="rId5"/>
            </p:custDataLst>
          </p:nvPr>
        </p:nvSpPr>
        <p:spPr>
          <a:xfrm>
            <a:off x="9364663" y="379413"/>
            <a:ext cx="2471737" cy="246062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lvl="0" algn="dist"/>
            <a:r>
              <a:rPr lang="en-US" altLang="zh-CN" sz="1000"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</a:rPr>
              <a:t>/</a:t>
            </a:r>
            <a:r>
              <a:rPr lang="zh-CN" altLang="en-US" sz="1000"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</a:rPr>
              <a:t>软件创新制造</a:t>
            </a:r>
            <a:r>
              <a:rPr lang="en-US" altLang="zh-CN" sz="1000"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</a:rPr>
              <a:t>/</a:t>
            </a:r>
            <a:endParaRPr lang="en-US" altLang="zh-CN" sz="1000">
              <a:solidFill>
                <a:schemeClr val="bg1"/>
              </a:solidFill>
              <a:latin typeface="Arial" panose="020B0604020202090204" pitchFamily="34" charset="0"/>
              <a:ea typeface="微软雅黑" charset="-122"/>
            </a:endParaRPr>
          </a:p>
        </p:txBody>
      </p:sp>
      <p:sp>
        <p:nvSpPr>
          <p:cNvPr id="8210" name="文本框 11"/>
          <p:cNvSpPr txBox="1"/>
          <p:nvPr userDrawn="1">
            <p:custDataLst>
              <p:tags r:id="rId6"/>
            </p:custDataLst>
          </p:nvPr>
        </p:nvSpPr>
        <p:spPr>
          <a:xfrm>
            <a:off x="9337675" y="623888"/>
            <a:ext cx="2498725" cy="271462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lvl="0" algn="dist">
              <a:lnSpc>
                <a:spcPct val="130000"/>
              </a:lnSpc>
            </a:pPr>
            <a:r>
              <a:rPr lang="zh-CN" altLang="en-US" sz="900"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</a:rPr>
              <a:t>Software Drives Manufacturing Innovation</a:t>
            </a:r>
            <a:endParaRPr lang="zh-CN" altLang="en-US" sz="900">
              <a:solidFill>
                <a:schemeClr val="bg1"/>
              </a:solidFill>
              <a:latin typeface="Arial" panose="020B0604020202090204" pitchFamily="34" charset="0"/>
              <a:ea typeface="微软雅黑" charset="-122"/>
            </a:endParaRPr>
          </a:p>
        </p:txBody>
      </p:sp>
    </p:spTree>
  </p:cSld>
  <p:clrMapOvr>
    <a:masterClrMapping/>
  </p:clrMapOvr>
  <p:hf sldNum="0"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E6AFD-1732-4492-ABAF-FA41FEA7E6F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C0B4B-E28B-4A9E-AB2A-E7051612516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正文页-上标下内-装饰无-颜色错位-并列-2_19_group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装饰  1"/>
          <p:cNvSpPr>
            <a:spLocks noGrp="1"/>
          </p:cNvSpPr>
          <p:nvPr>
            <p:ph type="body" idx="16392" hasCustomPrompt="1"/>
            <p:custDataLst>
              <p:tags r:id="rId6"/>
            </p:custDataLst>
          </p:nvPr>
        </p:nvSpPr>
        <p:spPr>
          <a:xfrm>
            <a:off x="3149600" y="1524000"/>
            <a:ext cx="8432800" cy="1473200"/>
          </a:xfrm>
          <a:custGeom>
            <a:avLst/>
            <a:gdLst>
              <a:gd name="connisteX0" fmla="*/ 0 w 8432800"/>
              <a:gd name="connsiteY0" fmla="*/ 0 h 1473200"/>
              <a:gd name="connisteX1" fmla="*/ 8229600 w 8432800"/>
              <a:gd name="connsiteY1" fmla="*/ 0 h 1473200"/>
              <a:gd name="connisteX2" fmla="*/ 8432800 w 8432800"/>
              <a:gd name="connsiteY2" fmla="*/ 203200 h 1473200"/>
              <a:gd name="connisteX3" fmla="*/ 8432800 w 8432800"/>
              <a:gd name="connsiteY3" fmla="*/ 1270000 h 1473200"/>
              <a:gd name="connisteX4" fmla="*/ 8229600 w 8432800"/>
              <a:gd name="connsiteY4" fmla="*/ 1473200 h 1473200"/>
              <a:gd name="connisteX5" fmla="*/ 0 w 8432800"/>
              <a:gd name="connsiteY5" fmla="*/ 1473200 h 1473200"/>
              <a:gd name="connisteX6" fmla="*/ 0 w 8432800"/>
              <a:gd name="connsiteY6" fmla="*/ 0 h 1473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0" b="0"/>
            <a:pathLst>
              <a:path w="8432800" h="1473200">
                <a:moveTo>
                  <a:pt x="0" y="0"/>
                </a:moveTo>
                <a:lnTo>
                  <a:pt x="8229600" y="0"/>
                </a:lnTo>
                <a:cubicBezTo>
                  <a:pt x="8341824" y="0"/>
                  <a:pt x="8432800" y="90976"/>
                  <a:pt x="8432800" y="203200"/>
                </a:cubicBezTo>
                <a:lnTo>
                  <a:pt x="8432800" y="1270000"/>
                </a:lnTo>
                <a:cubicBezTo>
                  <a:pt x="8432800" y="1382224"/>
                  <a:pt x="8341824" y="1473200"/>
                  <a:pt x="8229600" y="1473200"/>
                </a:cubicBezTo>
                <a:lnTo>
                  <a:pt x="0" y="14732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3" name="图片占位符 12"/>
          <p:cNvSpPr>
            <a:spLocks noGrp="1"/>
          </p:cNvSpPr>
          <p:nvPr>
            <p:ph type="pic" idx="16393" hasCustomPrompt="1"/>
            <p:custDataLst>
              <p:tags r:id="rId7"/>
            </p:custDataLst>
          </p:nvPr>
        </p:nvSpPr>
        <p:spPr>
          <a:xfrm>
            <a:off x="609600" y="1524000"/>
            <a:ext cx="2540000" cy="1473200"/>
          </a:xfrm>
          <a:custGeom>
            <a:avLst/>
            <a:gdLst>
              <a:gd name="connisteX0" fmla="*/ 0 w 2540000"/>
              <a:gd name="connsiteY0" fmla="*/ 203200 h 1473200"/>
              <a:gd name="connisteX1" fmla="*/ 203200 w 2540000"/>
              <a:gd name="connsiteY1" fmla="*/ 0 h 1473200"/>
              <a:gd name="connisteX2" fmla="*/ 2540000 w 2540000"/>
              <a:gd name="connsiteY2" fmla="*/ 0 h 1473200"/>
              <a:gd name="connisteX3" fmla="*/ 2540000 w 2540000"/>
              <a:gd name="connsiteY3" fmla="*/ 1473200 h 1473200"/>
              <a:gd name="connisteX4" fmla="*/ 203200 w 2540000"/>
              <a:gd name="connsiteY4" fmla="*/ 1473200 h 1473200"/>
              <a:gd name="connisteX5" fmla="*/ 0 w 2540000"/>
              <a:gd name="connsiteY5" fmla="*/ 1270000 h 1473200"/>
              <a:gd name="connisteX6" fmla="*/ 0 w 2540000"/>
              <a:gd name="connsiteY6" fmla="*/ 203200 h 1473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0" b="0"/>
            <a:pathLst>
              <a:path w="2540000" h="14732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2540000" y="0"/>
                </a:lnTo>
                <a:lnTo>
                  <a:pt x="2540000" y="1473200"/>
                </a:lnTo>
                <a:lnTo>
                  <a:pt x="203200" y="1473200"/>
                </a:lnTo>
                <a:cubicBezTo>
                  <a:pt x="90976" y="1473200"/>
                  <a:pt x="0" y="1382224"/>
                  <a:pt x="0" y="12700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6" hasCustomPrompt="1"/>
            <p:custDataLst>
              <p:tags r:id="rId8"/>
            </p:custDataLst>
          </p:nvPr>
        </p:nvSpPr>
        <p:spPr>
          <a:xfrm>
            <a:off x="3454400" y="1828800"/>
            <a:ext cx="7823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  <a:endParaRPr lang="zh-CN" altLang="en-US"/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9"/>
            </p:custDataLst>
          </p:nvPr>
        </p:nvSpPr>
        <p:spPr>
          <a:xfrm>
            <a:off x="3454400" y="2387600"/>
            <a:ext cx="7823200" cy="304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  <a:endParaRPr lang="zh-CN" altLang="en-US"/>
          </a:p>
        </p:txBody>
      </p:sp>
      <p:sp>
        <p:nvSpPr>
          <p:cNvPr id="16" name="装饰  5"/>
          <p:cNvSpPr>
            <a:spLocks noGrp="1"/>
          </p:cNvSpPr>
          <p:nvPr>
            <p:ph type="body" idx="16394" hasCustomPrompt="1"/>
            <p:custDataLst>
              <p:tags r:id="rId10"/>
            </p:custDataLst>
          </p:nvPr>
        </p:nvSpPr>
        <p:spPr>
          <a:xfrm>
            <a:off x="3149600" y="3149600"/>
            <a:ext cx="8432800" cy="1473200"/>
          </a:xfrm>
          <a:custGeom>
            <a:avLst/>
            <a:gdLst>
              <a:gd name="connisteX0" fmla="*/ 0 w 8432800"/>
              <a:gd name="connsiteY0" fmla="*/ 0 h 1473200"/>
              <a:gd name="connisteX1" fmla="*/ 8229600 w 8432800"/>
              <a:gd name="connsiteY1" fmla="*/ 0 h 1473200"/>
              <a:gd name="connisteX2" fmla="*/ 8432800 w 8432800"/>
              <a:gd name="connsiteY2" fmla="*/ 203200 h 1473200"/>
              <a:gd name="connisteX3" fmla="*/ 8432800 w 8432800"/>
              <a:gd name="connsiteY3" fmla="*/ 1270000 h 1473200"/>
              <a:gd name="connisteX4" fmla="*/ 8229600 w 8432800"/>
              <a:gd name="connsiteY4" fmla="*/ 1473200 h 1473200"/>
              <a:gd name="connisteX5" fmla="*/ 0 w 8432800"/>
              <a:gd name="connsiteY5" fmla="*/ 1473200 h 1473200"/>
              <a:gd name="connisteX6" fmla="*/ 0 w 8432800"/>
              <a:gd name="connsiteY6" fmla="*/ 0 h 1473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0" b="0"/>
            <a:pathLst>
              <a:path w="8432800" h="1473200">
                <a:moveTo>
                  <a:pt x="0" y="0"/>
                </a:moveTo>
                <a:lnTo>
                  <a:pt x="8229600" y="0"/>
                </a:lnTo>
                <a:cubicBezTo>
                  <a:pt x="8341824" y="0"/>
                  <a:pt x="8432800" y="90976"/>
                  <a:pt x="8432800" y="203200"/>
                </a:cubicBezTo>
                <a:lnTo>
                  <a:pt x="8432800" y="1270000"/>
                </a:lnTo>
                <a:cubicBezTo>
                  <a:pt x="8432800" y="1382224"/>
                  <a:pt x="8341824" y="1473200"/>
                  <a:pt x="8229600" y="1473200"/>
                </a:cubicBezTo>
                <a:lnTo>
                  <a:pt x="0" y="14732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40000"/>
                </a:schemeClr>
              </a:gs>
              <a:gs pos="100000">
                <a:schemeClr val="accent1">
                  <a:lumMod val="4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7" name="图片占位符 16"/>
          <p:cNvSpPr>
            <a:spLocks noGrp="1"/>
          </p:cNvSpPr>
          <p:nvPr>
            <p:ph type="pic" idx="16395" hasCustomPrompt="1"/>
            <p:custDataLst>
              <p:tags r:id="rId11"/>
            </p:custDataLst>
          </p:nvPr>
        </p:nvSpPr>
        <p:spPr>
          <a:xfrm>
            <a:off x="609600" y="3149600"/>
            <a:ext cx="2540000" cy="1473200"/>
          </a:xfrm>
          <a:custGeom>
            <a:avLst/>
            <a:gdLst>
              <a:gd name="connisteX0" fmla="*/ 0 w 2540000"/>
              <a:gd name="connsiteY0" fmla="*/ 203200 h 1473200"/>
              <a:gd name="connisteX1" fmla="*/ 203200 w 2540000"/>
              <a:gd name="connsiteY1" fmla="*/ 0 h 1473200"/>
              <a:gd name="connisteX2" fmla="*/ 2540000 w 2540000"/>
              <a:gd name="connsiteY2" fmla="*/ 0 h 1473200"/>
              <a:gd name="connisteX3" fmla="*/ 2540000 w 2540000"/>
              <a:gd name="connsiteY3" fmla="*/ 1473200 h 1473200"/>
              <a:gd name="connisteX4" fmla="*/ 203200 w 2540000"/>
              <a:gd name="connsiteY4" fmla="*/ 1473200 h 1473200"/>
              <a:gd name="connisteX5" fmla="*/ 0 w 2540000"/>
              <a:gd name="connsiteY5" fmla="*/ 1270000 h 1473200"/>
              <a:gd name="connisteX6" fmla="*/ 0 w 2540000"/>
              <a:gd name="connsiteY6" fmla="*/ 203200 h 1473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0" b="0"/>
            <a:pathLst>
              <a:path w="2540000" h="14732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2540000" y="0"/>
                </a:lnTo>
                <a:lnTo>
                  <a:pt x="2540000" y="1473200"/>
                </a:lnTo>
                <a:lnTo>
                  <a:pt x="203200" y="1473200"/>
                </a:lnTo>
                <a:cubicBezTo>
                  <a:pt x="90976" y="1473200"/>
                  <a:pt x="0" y="1382224"/>
                  <a:pt x="0" y="12700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8" name="文本占位符 17"/>
          <p:cNvSpPr>
            <a:spLocks noGrp="1"/>
          </p:cNvSpPr>
          <p:nvPr>
            <p:ph type="body" idx="16388" hasCustomPrompt="1"/>
            <p:custDataLst>
              <p:tags r:id="rId12"/>
            </p:custDataLst>
          </p:nvPr>
        </p:nvSpPr>
        <p:spPr>
          <a:xfrm>
            <a:off x="3454400" y="3454400"/>
            <a:ext cx="7823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  <a:endParaRPr lang="zh-CN" altLang="en-US"/>
          </a:p>
        </p:txBody>
      </p:sp>
      <p:sp>
        <p:nvSpPr>
          <p:cNvPr id="19" name="文本占位符 18"/>
          <p:cNvSpPr>
            <a:spLocks noGrp="1"/>
          </p:cNvSpPr>
          <p:nvPr>
            <p:ph type="body" idx="16389" hasCustomPrompt="1"/>
            <p:custDataLst>
              <p:tags r:id="rId13"/>
            </p:custDataLst>
          </p:nvPr>
        </p:nvSpPr>
        <p:spPr>
          <a:xfrm>
            <a:off x="3454400" y="4013200"/>
            <a:ext cx="7823200" cy="304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  <a:endParaRPr lang="zh-CN" altLang="en-US"/>
          </a:p>
        </p:txBody>
      </p:sp>
      <p:sp>
        <p:nvSpPr>
          <p:cNvPr id="20" name="装饰  9"/>
          <p:cNvSpPr>
            <a:spLocks noGrp="1"/>
          </p:cNvSpPr>
          <p:nvPr>
            <p:ph type="body" idx="16396" hasCustomPrompt="1"/>
            <p:custDataLst>
              <p:tags r:id="rId14"/>
            </p:custDataLst>
          </p:nvPr>
        </p:nvSpPr>
        <p:spPr>
          <a:xfrm>
            <a:off x="3149600" y="4775200"/>
            <a:ext cx="8432800" cy="1473200"/>
          </a:xfrm>
          <a:custGeom>
            <a:avLst/>
            <a:gdLst>
              <a:gd name="connisteX0" fmla="*/ 0 w 8432800"/>
              <a:gd name="connsiteY0" fmla="*/ 0 h 1473200"/>
              <a:gd name="connisteX1" fmla="*/ 8229600 w 8432800"/>
              <a:gd name="connsiteY1" fmla="*/ 0 h 1473200"/>
              <a:gd name="connisteX2" fmla="*/ 8432800 w 8432800"/>
              <a:gd name="connsiteY2" fmla="*/ 203200 h 1473200"/>
              <a:gd name="connisteX3" fmla="*/ 8432800 w 8432800"/>
              <a:gd name="connsiteY3" fmla="*/ 1270000 h 1473200"/>
              <a:gd name="connisteX4" fmla="*/ 8229600 w 8432800"/>
              <a:gd name="connsiteY4" fmla="*/ 1473200 h 1473200"/>
              <a:gd name="connisteX5" fmla="*/ 0 w 8432800"/>
              <a:gd name="connsiteY5" fmla="*/ 1473200 h 1473200"/>
              <a:gd name="connisteX6" fmla="*/ 0 w 8432800"/>
              <a:gd name="connsiteY6" fmla="*/ 0 h 1473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0" b="0"/>
            <a:pathLst>
              <a:path w="8432800" h="1473200">
                <a:moveTo>
                  <a:pt x="0" y="0"/>
                </a:moveTo>
                <a:lnTo>
                  <a:pt x="8229600" y="0"/>
                </a:lnTo>
                <a:cubicBezTo>
                  <a:pt x="8341824" y="0"/>
                  <a:pt x="8432800" y="90976"/>
                  <a:pt x="8432800" y="203200"/>
                </a:cubicBezTo>
                <a:lnTo>
                  <a:pt x="8432800" y="1270000"/>
                </a:lnTo>
                <a:cubicBezTo>
                  <a:pt x="8432800" y="1382224"/>
                  <a:pt x="8341824" y="1473200"/>
                  <a:pt x="8229600" y="1473200"/>
                </a:cubicBezTo>
                <a:lnTo>
                  <a:pt x="0" y="14732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21" name="图片占位符 20"/>
          <p:cNvSpPr>
            <a:spLocks noGrp="1"/>
          </p:cNvSpPr>
          <p:nvPr>
            <p:ph type="pic" idx="16397" hasCustomPrompt="1"/>
            <p:custDataLst>
              <p:tags r:id="rId15"/>
            </p:custDataLst>
          </p:nvPr>
        </p:nvSpPr>
        <p:spPr>
          <a:xfrm>
            <a:off x="609600" y="4775200"/>
            <a:ext cx="2540000" cy="1473200"/>
          </a:xfrm>
          <a:custGeom>
            <a:avLst/>
            <a:gdLst>
              <a:gd name="connisteX0" fmla="*/ 0 w 2540000"/>
              <a:gd name="connsiteY0" fmla="*/ 203200 h 1473200"/>
              <a:gd name="connisteX1" fmla="*/ 203200 w 2540000"/>
              <a:gd name="connsiteY1" fmla="*/ 0 h 1473200"/>
              <a:gd name="connisteX2" fmla="*/ 2540000 w 2540000"/>
              <a:gd name="connsiteY2" fmla="*/ 0 h 1473200"/>
              <a:gd name="connisteX3" fmla="*/ 2540000 w 2540000"/>
              <a:gd name="connsiteY3" fmla="*/ 1473200 h 1473200"/>
              <a:gd name="connisteX4" fmla="*/ 203200 w 2540000"/>
              <a:gd name="connsiteY4" fmla="*/ 1473200 h 1473200"/>
              <a:gd name="connisteX5" fmla="*/ 0 w 2540000"/>
              <a:gd name="connsiteY5" fmla="*/ 1270000 h 1473200"/>
              <a:gd name="connisteX6" fmla="*/ 0 w 2540000"/>
              <a:gd name="connsiteY6" fmla="*/ 203200 h 1473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0" b="0"/>
            <a:pathLst>
              <a:path w="2540000" h="14732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2540000" y="0"/>
                </a:lnTo>
                <a:lnTo>
                  <a:pt x="2540000" y="1473200"/>
                </a:lnTo>
                <a:lnTo>
                  <a:pt x="203200" y="1473200"/>
                </a:lnTo>
                <a:cubicBezTo>
                  <a:pt x="90976" y="1473200"/>
                  <a:pt x="0" y="1382224"/>
                  <a:pt x="0" y="12700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22" name="文本占位符 21"/>
          <p:cNvSpPr>
            <a:spLocks noGrp="1"/>
          </p:cNvSpPr>
          <p:nvPr>
            <p:ph type="body" idx="16390" hasCustomPrompt="1"/>
            <p:custDataLst>
              <p:tags r:id="rId16"/>
            </p:custDataLst>
          </p:nvPr>
        </p:nvSpPr>
        <p:spPr>
          <a:xfrm>
            <a:off x="3454400" y="5080000"/>
            <a:ext cx="7823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  <a:endParaRPr lang="zh-CN" altLang="en-US"/>
          </a:p>
        </p:txBody>
      </p:sp>
      <p:sp>
        <p:nvSpPr>
          <p:cNvPr id="23" name="文本占位符 22"/>
          <p:cNvSpPr>
            <a:spLocks noGrp="1"/>
          </p:cNvSpPr>
          <p:nvPr>
            <p:ph type="body" idx="16391" hasCustomPrompt="1"/>
            <p:custDataLst>
              <p:tags r:id="rId17"/>
            </p:custDataLst>
          </p:nvPr>
        </p:nvSpPr>
        <p:spPr>
          <a:xfrm>
            <a:off x="3454400" y="5638800"/>
            <a:ext cx="7823200" cy="304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  <a:endParaRPr lang="zh-CN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正文页-上图中标下内-装饰上-默认位置-并列-51_46_group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ctrTitle" idx="16385" hasCustomPrompt="1"/>
            <p:custDataLst>
              <p:tags r:id="rId2"/>
            </p:custDataLst>
          </p:nvPr>
        </p:nvSpPr>
        <p:spPr>
          <a:xfrm>
            <a:off x="609600" y="35306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idx="16392" hasCustomPrompt="1"/>
            <p:custDataLst>
              <p:tags r:id="rId3"/>
            </p:custDataLst>
          </p:nvPr>
        </p:nvSpPr>
        <p:spPr>
          <a:xfrm>
            <a:off x="609600" y="609600"/>
            <a:ext cx="10972800" cy="2387600"/>
          </a:xfrm>
          <a:custGeom>
            <a:avLst/>
            <a:gdLst>
              <a:gd name="connisteX0" fmla="*/ 0 w 10972800"/>
              <a:gd name="connsiteY0" fmla="*/ 203200 h 2387600"/>
              <a:gd name="connisteX1" fmla="*/ 203200 w 10972800"/>
              <a:gd name="connsiteY1" fmla="*/ 0 h 2387600"/>
              <a:gd name="connisteX2" fmla="*/ 10769600 w 10972800"/>
              <a:gd name="connsiteY2" fmla="*/ 0 h 2387600"/>
              <a:gd name="connisteX3" fmla="*/ 10972800 w 10972800"/>
              <a:gd name="connsiteY3" fmla="*/ 203200 h 2387600"/>
              <a:gd name="connisteX4" fmla="*/ 10972800 w 10972800"/>
              <a:gd name="connsiteY4" fmla="*/ 2184400 h 2387600"/>
              <a:gd name="connisteX5" fmla="*/ 10769600 w 10972800"/>
              <a:gd name="connsiteY5" fmla="*/ 2387600 h 2387600"/>
              <a:gd name="connisteX6" fmla="*/ 203200 w 10972800"/>
              <a:gd name="connsiteY6" fmla="*/ 2387600 h 2387600"/>
              <a:gd name="connisteX7" fmla="*/ 0 w 10972800"/>
              <a:gd name="connsiteY7" fmla="*/ 2184400 h 2387600"/>
              <a:gd name="connisteX8" fmla="*/ 0 w 10972800"/>
              <a:gd name="connsiteY8" fmla="*/ 203200 h 2387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10972800" h="23876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10769600" y="0"/>
                </a:lnTo>
                <a:cubicBezTo>
                  <a:pt x="10881824" y="0"/>
                  <a:pt x="10972800" y="90976"/>
                  <a:pt x="10972800" y="203200"/>
                </a:cubicBezTo>
                <a:lnTo>
                  <a:pt x="10972800" y="2184400"/>
                </a:lnTo>
                <a:cubicBezTo>
                  <a:pt x="10972800" y="2296624"/>
                  <a:pt x="10881824" y="2387600"/>
                  <a:pt x="10769600" y="2387600"/>
                </a:cubicBezTo>
                <a:lnTo>
                  <a:pt x="203200" y="2387600"/>
                </a:lnTo>
                <a:cubicBezTo>
                  <a:pt x="90976" y="2387600"/>
                  <a:pt x="0" y="2296624"/>
                  <a:pt x="0" y="21844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2" name="装饰  7"/>
          <p:cNvSpPr>
            <a:spLocks noGrp="1"/>
          </p:cNvSpPr>
          <p:nvPr>
            <p:ph type="body" idx="16393" hasCustomPrompt="1"/>
            <p:custDataLst>
              <p:tags r:id="rId4"/>
            </p:custDataLst>
          </p:nvPr>
        </p:nvSpPr>
        <p:spPr>
          <a:xfrm>
            <a:off x="609600" y="4521200"/>
            <a:ext cx="50800" cy="1727200"/>
          </a:xfrm>
          <a:custGeom>
            <a:avLst/>
            <a:gdLst>
              <a:gd name="connisteX0" fmla="*/ 0 w 50800"/>
              <a:gd name="connsiteY0" fmla="*/ 25400 h 1727200"/>
              <a:gd name="connisteX1" fmla="*/ 25400 w 50800"/>
              <a:gd name="connsiteY1" fmla="*/ 0 h 1727200"/>
              <a:gd name="connisteX2" fmla="*/ 25400 w 50800"/>
              <a:gd name="connsiteY2" fmla="*/ 0 h 1727200"/>
              <a:gd name="connisteX3" fmla="*/ 50800 w 50800"/>
              <a:gd name="connsiteY3" fmla="*/ 25400 h 1727200"/>
              <a:gd name="connisteX4" fmla="*/ 50800 w 50800"/>
              <a:gd name="connsiteY4" fmla="*/ 1701800 h 1727200"/>
              <a:gd name="connisteX5" fmla="*/ 25400 w 50800"/>
              <a:gd name="connsiteY5" fmla="*/ 1727200 h 1727200"/>
              <a:gd name="connisteX6" fmla="*/ 25400 w 50800"/>
              <a:gd name="connsiteY6" fmla="*/ 1727200 h 1727200"/>
              <a:gd name="connisteX7" fmla="*/ 0 w 50800"/>
              <a:gd name="connsiteY7" fmla="*/ 1701800 h 1727200"/>
              <a:gd name="connisteX8" fmla="*/ 0 w 50800"/>
              <a:gd name="connsiteY8" fmla="*/ 25400 h 1727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50800" h="17272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1701800"/>
                </a:lnTo>
                <a:cubicBezTo>
                  <a:pt x="50800" y="1715828"/>
                  <a:pt x="39428" y="1727200"/>
                  <a:pt x="25400" y="1727200"/>
                </a:cubicBezTo>
                <a:lnTo>
                  <a:pt x="25400" y="1727200"/>
                </a:lnTo>
                <a:cubicBezTo>
                  <a:pt x="11372" y="1727200"/>
                  <a:pt x="0" y="1715828"/>
                  <a:pt x="0" y="17018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6386" hasCustomPrompt="1"/>
            <p:custDataLst>
              <p:tags r:id="rId5"/>
            </p:custDataLst>
          </p:nvPr>
        </p:nvSpPr>
        <p:spPr>
          <a:xfrm>
            <a:off x="762000" y="4521200"/>
            <a:ext cx="3098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idx="16387" hasCustomPrompt="1"/>
            <p:custDataLst>
              <p:tags r:id="rId6"/>
            </p:custDataLst>
          </p:nvPr>
        </p:nvSpPr>
        <p:spPr>
          <a:xfrm>
            <a:off x="762000" y="5029200"/>
            <a:ext cx="30988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  <a:endParaRPr lang="zh-CN" altLang="en-US"/>
          </a:p>
        </p:txBody>
      </p:sp>
      <p:sp>
        <p:nvSpPr>
          <p:cNvPr id="5" name="装饰  0"/>
          <p:cNvSpPr>
            <a:spLocks noGrp="1"/>
          </p:cNvSpPr>
          <p:nvPr>
            <p:ph type="body" idx="16394" hasCustomPrompt="1"/>
            <p:custDataLst>
              <p:tags r:id="rId7"/>
            </p:custDataLst>
          </p:nvPr>
        </p:nvSpPr>
        <p:spPr>
          <a:xfrm>
            <a:off x="4470400" y="4521200"/>
            <a:ext cx="50800" cy="1727200"/>
          </a:xfrm>
          <a:custGeom>
            <a:avLst/>
            <a:gdLst>
              <a:gd name="connisteX0" fmla="*/ 0 w 50800"/>
              <a:gd name="connsiteY0" fmla="*/ 25400 h 1727200"/>
              <a:gd name="connisteX1" fmla="*/ 25400 w 50800"/>
              <a:gd name="connsiteY1" fmla="*/ 0 h 1727200"/>
              <a:gd name="connisteX2" fmla="*/ 25400 w 50800"/>
              <a:gd name="connsiteY2" fmla="*/ 0 h 1727200"/>
              <a:gd name="connisteX3" fmla="*/ 50800 w 50800"/>
              <a:gd name="connsiteY3" fmla="*/ 25400 h 1727200"/>
              <a:gd name="connisteX4" fmla="*/ 50800 w 50800"/>
              <a:gd name="connsiteY4" fmla="*/ 1701800 h 1727200"/>
              <a:gd name="connisteX5" fmla="*/ 25400 w 50800"/>
              <a:gd name="connsiteY5" fmla="*/ 1727200 h 1727200"/>
              <a:gd name="connisteX6" fmla="*/ 25400 w 50800"/>
              <a:gd name="connsiteY6" fmla="*/ 1727200 h 1727200"/>
              <a:gd name="connisteX7" fmla="*/ 0 w 50800"/>
              <a:gd name="connsiteY7" fmla="*/ 1701800 h 1727200"/>
              <a:gd name="connisteX8" fmla="*/ 0 w 50800"/>
              <a:gd name="connsiteY8" fmla="*/ 25400 h 1727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50800" h="17272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1701800"/>
                </a:lnTo>
                <a:cubicBezTo>
                  <a:pt x="50800" y="1715828"/>
                  <a:pt x="39428" y="1727200"/>
                  <a:pt x="25400" y="1727200"/>
                </a:cubicBezTo>
                <a:lnTo>
                  <a:pt x="25400" y="1727200"/>
                </a:lnTo>
                <a:cubicBezTo>
                  <a:pt x="11372" y="1727200"/>
                  <a:pt x="0" y="1715828"/>
                  <a:pt x="0" y="17018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9" name="文本占位符 18"/>
          <p:cNvSpPr>
            <a:spLocks noGrp="1"/>
          </p:cNvSpPr>
          <p:nvPr>
            <p:ph type="body" idx="16388" hasCustomPrompt="1"/>
            <p:custDataLst>
              <p:tags r:id="rId8"/>
            </p:custDataLst>
          </p:nvPr>
        </p:nvSpPr>
        <p:spPr>
          <a:xfrm>
            <a:off x="4622800" y="4521200"/>
            <a:ext cx="3098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  <a:endParaRPr lang="zh-CN" altLang="en-US"/>
          </a:p>
        </p:txBody>
      </p:sp>
      <p:sp>
        <p:nvSpPr>
          <p:cNvPr id="20" name="文本占位符 19"/>
          <p:cNvSpPr>
            <a:spLocks noGrp="1"/>
          </p:cNvSpPr>
          <p:nvPr>
            <p:ph type="body" idx="16389" hasCustomPrompt="1"/>
            <p:custDataLst>
              <p:tags r:id="rId9"/>
            </p:custDataLst>
          </p:nvPr>
        </p:nvSpPr>
        <p:spPr>
          <a:xfrm>
            <a:off x="4622800" y="5029200"/>
            <a:ext cx="30988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  <a:endParaRPr lang="zh-CN" altLang="en-US"/>
          </a:p>
        </p:txBody>
      </p:sp>
      <p:sp>
        <p:nvSpPr>
          <p:cNvPr id="21" name="装饰  3"/>
          <p:cNvSpPr>
            <a:spLocks noGrp="1"/>
          </p:cNvSpPr>
          <p:nvPr>
            <p:ph type="body" idx="16395" hasCustomPrompt="1"/>
            <p:custDataLst>
              <p:tags r:id="rId10"/>
            </p:custDataLst>
          </p:nvPr>
        </p:nvSpPr>
        <p:spPr>
          <a:xfrm>
            <a:off x="8331200" y="4521200"/>
            <a:ext cx="50800" cy="1727200"/>
          </a:xfrm>
          <a:custGeom>
            <a:avLst/>
            <a:gdLst>
              <a:gd name="connisteX0" fmla="*/ 0 w 50800"/>
              <a:gd name="connsiteY0" fmla="*/ 25400 h 1727200"/>
              <a:gd name="connisteX1" fmla="*/ 25400 w 50800"/>
              <a:gd name="connsiteY1" fmla="*/ 0 h 1727200"/>
              <a:gd name="connisteX2" fmla="*/ 25400 w 50800"/>
              <a:gd name="connsiteY2" fmla="*/ 0 h 1727200"/>
              <a:gd name="connisteX3" fmla="*/ 50800 w 50800"/>
              <a:gd name="connsiteY3" fmla="*/ 25400 h 1727200"/>
              <a:gd name="connisteX4" fmla="*/ 50800 w 50800"/>
              <a:gd name="connsiteY4" fmla="*/ 1701800 h 1727200"/>
              <a:gd name="connisteX5" fmla="*/ 25400 w 50800"/>
              <a:gd name="connsiteY5" fmla="*/ 1727200 h 1727200"/>
              <a:gd name="connisteX6" fmla="*/ 25400 w 50800"/>
              <a:gd name="connsiteY6" fmla="*/ 1727200 h 1727200"/>
              <a:gd name="connisteX7" fmla="*/ 0 w 50800"/>
              <a:gd name="connsiteY7" fmla="*/ 1701800 h 1727200"/>
              <a:gd name="connisteX8" fmla="*/ 0 w 50800"/>
              <a:gd name="connsiteY8" fmla="*/ 25400 h 1727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50800" h="17272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1701800"/>
                </a:lnTo>
                <a:cubicBezTo>
                  <a:pt x="50800" y="1715828"/>
                  <a:pt x="39428" y="1727200"/>
                  <a:pt x="25400" y="1727200"/>
                </a:cubicBezTo>
                <a:lnTo>
                  <a:pt x="25400" y="1727200"/>
                </a:lnTo>
                <a:cubicBezTo>
                  <a:pt x="11372" y="1727200"/>
                  <a:pt x="0" y="1715828"/>
                  <a:pt x="0" y="17018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22" name="文本占位符 21"/>
          <p:cNvSpPr>
            <a:spLocks noGrp="1"/>
          </p:cNvSpPr>
          <p:nvPr>
            <p:ph type="body" idx="16390" hasCustomPrompt="1"/>
            <p:custDataLst>
              <p:tags r:id="rId11"/>
            </p:custDataLst>
          </p:nvPr>
        </p:nvSpPr>
        <p:spPr>
          <a:xfrm>
            <a:off x="8483600" y="4521200"/>
            <a:ext cx="3098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  <a:endParaRPr lang="zh-CN" altLang="en-US"/>
          </a:p>
        </p:txBody>
      </p:sp>
      <p:sp>
        <p:nvSpPr>
          <p:cNvPr id="23" name="文本占位符 22"/>
          <p:cNvSpPr>
            <a:spLocks noGrp="1"/>
          </p:cNvSpPr>
          <p:nvPr>
            <p:ph type="body" idx="16391" hasCustomPrompt="1"/>
            <p:custDataLst>
              <p:tags r:id="rId12"/>
            </p:custDataLst>
          </p:nvPr>
        </p:nvSpPr>
        <p:spPr>
          <a:xfrm>
            <a:off x="8483600" y="5029200"/>
            <a:ext cx="30988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  <a:endParaRPr lang="zh-CN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正文页-26_15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装饰  1"/>
          <p:cNvSpPr>
            <a:spLocks noGrp="1"/>
          </p:cNvSpPr>
          <p:nvPr>
            <p:ph type="body" idx="16392" hasCustomPrompt="1"/>
            <p:custDataLst>
              <p:tags r:id="rId6"/>
            </p:custDataLst>
          </p:nvPr>
        </p:nvSpPr>
        <p:spPr>
          <a:xfrm>
            <a:off x="609600" y="4165600"/>
            <a:ext cx="3454400" cy="2082800"/>
          </a:xfrm>
          <a:custGeom>
            <a:avLst/>
            <a:gdLst>
              <a:gd name="connisteX0" fmla="*/ 0 w 3454400"/>
              <a:gd name="connsiteY0" fmla="*/ 0 h 2082800"/>
              <a:gd name="connisteX1" fmla="*/ 3454400 w 3454400"/>
              <a:gd name="connsiteY1" fmla="*/ 0 h 2082800"/>
              <a:gd name="connisteX2" fmla="*/ 3454400 w 3454400"/>
              <a:gd name="connsiteY2" fmla="*/ 1879600 h 2082800"/>
              <a:gd name="connisteX3" fmla="*/ 3251200 w 3454400"/>
              <a:gd name="connsiteY3" fmla="*/ 2082800 h 2082800"/>
              <a:gd name="connisteX4" fmla="*/ 203200 w 3454400"/>
              <a:gd name="connsiteY4" fmla="*/ 2082800 h 2082800"/>
              <a:gd name="connisteX5" fmla="*/ 0 w 3454400"/>
              <a:gd name="connsiteY5" fmla="*/ 1879600 h 2082800"/>
              <a:gd name="connisteX6" fmla="*/ 0 w 3454400"/>
              <a:gd name="connsiteY6" fmla="*/ 0 h 2082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0" b="0"/>
            <a:pathLst>
              <a:path w="3454400" h="2082800">
                <a:moveTo>
                  <a:pt x="0" y="0"/>
                </a:moveTo>
                <a:lnTo>
                  <a:pt x="3454400" y="0"/>
                </a:lnTo>
                <a:lnTo>
                  <a:pt x="3454400" y="1879600"/>
                </a:lnTo>
                <a:cubicBezTo>
                  <a:pt x="3454400" y="1991824"/>
                  <a:pt x="3363424" y="2082800"/>
                  <a:pt x="3251200" y="2082800"/>
                </a:cubicBezTo>
                <a:lnTo>
                  <a:pt x="203200" y="2082800"/>
                </a:lnTo>
                <a:cubicBezTo>
                  <a:pt x="90976" y="2082800"/>
                  <a:pt x="0" y="1991824"/>
                  <a:pt x="0" y="187960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40000"/>
                </a:schemeClr>
              </a:gs>
              <a:gs pos="100000">
                <a:schemeClr val="accent1">
                  <a:lumMod val="4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3" name="图片占位符 12"/>
          <p:cNvSpPr>
            <a:spLocks noGrp="1"/>
          </p:cNvSpPr>
          <p:nvPr>
            <p:ph type="pic" idx="16393" hasCustomPrompt="1"/>
            <p:custDataLst>
              <p:tags r:id="rId7"/>
            </p:custDataLst>
          </p:nvPr>
        </p:nvSpPr>
        <p:spPr>
          <a:xfrm>
            <a:off x="609600" y="1524000"/>
            <a:ext cx="3454400" cy="2641600"/>
          </a:xfrm>
          <a:custGeom>
            <a:avLst/>
            <a:gdLst>
              <a:gd name="connisteX0" fmla="*/ 0 w 3454400"/>
              <a:gd name="connsiteY0" fmla="*/ 203200 h 2641600"/>
              <a:gd name="connisteX1" fmla="*/ 203200 w 3454400"/>
              <a:gd name="connsiteY1" fmla="*/ 0 h 2641600"/>
              <a:gd name="connisteX2" fmla="*/ 3251200 w 3454400"/>
              <a:gd name="connsiteY2" fmla="*/ 0 h 2641600"/>
              <a:gd name="connisteX3" fmla="*/ 3454400 w 3454400"/>
              <a:gd name="connsiteY3" fmla="*/ 203200 h 2641600"/>
              <a:gd name="connisteX4" fmla="*/ 3454400 w 3454400"/>
              <a:gd name="connsiteY4" fmla="*/ 2641600 h 2641600"/>
              <a:gd name="connisteX5" fmla="*/ 0 w 3454400"/>
              <a:gd name="connsiteY5" fmla="*/ 2641600 h 2641600"/>
              <a:gd name="connisteX6" fmla="*/ 0 w 3454400"/>
              <a:gd name="connsiteY6" fmla="*/ 203200 h 2641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0" b="0"/>
            <a:pathLst>
              <a:path w="3454400" h="26416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2641600"/>
                </a:lnTo>
                <a:lnTo>
                  <a:pt x="0" y="2641600"/>
                </a:ln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6" hasCustomPrompt="1"/>
            <p:custDataLst>
              <p:tags r:id="rId8"/>
            </p:custDataLst>
          </p:nvPr>
        </p:nvSpPr>
        <p:spPr>
          <a:xfrm>
            <a:off x="914400" y="4470400"/>
            <a:ext cx="2844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单击添加项标题</a:t>
            </a:r>
            <a:endParaRPr lang="zh-CN" altLang="en-US"/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9"/>
            </p:custDataLst>
          </p:nvPr>
        </p:nvSpPr>
        <p:spPr>
          <a:xfrm>
            <a:off x="914400" y="5029200"/>
            <a:ext cx="28448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  <a:endParaRPr lang="zh-CN" altLang="en-US"/>
          </a:p>
        </p:txBody>
      </p:sp>
      <p:sp>
        <p:nvSpPr>
          <p:cNvPr id="16" name="装饰  5"/>
          <p:cNvSpPr>
            <a:spLocks noGrp="1"/>
          </p:cNvSpPr>
          <p:nvPr>
            <p:ph type="body" idx="16394" hasCustomPrompt="1"/>
            <p:custDataLst>
              <p:tags r:id="rId10"/>
            </p:custDataLst>
          </p:nvPr>
        </p:nvSpPr>
        <p:spPr>
          <a:xfrm>
            <a:off x="4368800" y="1524000"/>
            <a:ext cx="3454400" cy="2082800"/>
          </a:xfrm>
          <a:custGeom>
            <a:avLst/>
            <a:gdLst>
              <a:gd name="connisteX0" fmla="*/ 0 w 3454400"/>
              <a:gd name="connsiteY0" fmla="*/ 203200 h 2082800"/>
              <a:gd name="connisteX1" fmla="*/ 203200 w 3454400"/>
              <a:gd name="connsiteY1" fmla="*/ 0 h 2082800"/>
              <a:gd name="connisteX2" fmla="*/ 3251200 w 3454400"/>
              <a:gd name="connsiteY2" fmla="*/ 0 h 2082800"/>
              <a:gd name="connisteX3" fmla="*/ 3454400 w 3454400"/>
              <a:gd name="connsiteY3" fmla="*/ 203200 h 2082800"/>
              <a:gd name="connisteX4" fmla="*/ 3454400 w 3454400"/>
              <a:gd name="connsiteY4" fmla="*/ 2082800 h 2082800"/>
              <a:gd name="connisteX5" fmla="*/ 0 w 3454400"/>
              <a:gd name="connsiteY5" fmla="*/ 2082800 h 2082800"/>
              <a:gd name="connisteX6" fmla="*/ 0 w 3454400"/>
              <a:gd name="connsiteY6" fmla="*/ 203200 h 2082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0" b="0"/>
            <a:pathLst>
              <a:path w="3454400" h="2082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2082800"/>
                </a:lnTo>
                <a:lnTo>
                  <a:pt x="0" y="2082800"/>
                </a:ln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40000"/>
                </a:schemeClr>
              </a:gs>
              <a:gs pos="100000">
                <a:schemeClr val="accent1">
                  <a:lumMod val="4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7" name="图片占位符 16"/>
          <p:cNvSpPr>
            <a:spLocks noGrp="1"/>
          </p:cNvSpPr>
          <p:nvPr>
            <p:ph type="pic" idx="16395" hasCustomPrompt="1"/>
            <p:custDataLst>
              <p:tags r:id="rId11"/>
            </p:custDataLst>
          </p:nvPr>
        </p:nvSpPr>
        <p:spPr>
          <a:xfrm>
            <a:off x="4368800" y="3606800"/>
            <a:ext cx="3454400" cy="2641600"/>
          </a:xfrm>
          <a:custGeom>
            <a:avLst/>
            <a:gdLst>
              <a:gd name="connisteX0" fmla="*/ 0 w 3454400"/>
              <a:gd name="connsiteY0" fmla="*/ 0 h 2641600"/>
              <a:gd name="connisteX1" fmla="*/ 3454400 w 3454400"/>
              <a:gd name="connsiteY1" fmla="*/ 0 h 2641600"/>
              <a:gd name="connisteX2" fmla="*/ 3454400 w 3454400"/>
              <a:gd name="connsiteY2" fmla="*/ 2438400 h 2641600"/>
              <a:gd name="connisteX3" fmla="*/ 3251200 w 3454400"/>
              <a:gd name="connsiteY3" fmla="*/ 2641600 h 2641600"/>
              <a:gd name="connisteX4" fmla="*/ 203200 w 3454400"/>
              <a:gd name="connsiteY4" fmla="*/ 2641600 h 2641600"/>
              <a:gd name="connisteX5" fmla="*/ 0 w 3454400"/>
              <a:gd name="connsiteY5" fmla="*/ 2438400 h 2641600"/>
              <a:gd name="connisteX6" fmla="*/ 0 w 3454400"/>
              <a:gd name="connsiteY6" fmla="*/ 0 h 2641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0" b="0"/>
            <a:pathLst>
              <a:path w="3454400" h="2641600">
                <a:moveTo>
                  <a:pt x="0" y="0"/>
                </a:moveTo>
                <a:lnTo>
                  <a:pt x="3454400" y="0"/>
                </a:lnTo>
                <a:lnTo>
                  <a:pt x="3454400" y="2438400"/>
                </a:lnTo>
                <a:cubicBezTo>
                  <a:pt x="3454400" y="2550624"/>
                  <a:pt x="3363424" y="2641600"/>
                  <a:pt x="3251200" y="2641600"/>
                </a:cubicBezTo>
                <a:lnTo>
                  <a:pt x="203200" y="2641600"/>
                </a:lnTo>
                <a:cubicBezTo>
                  <a:pt x="90976" y="2641600"/>
                  <a:pt x="0" y="2550624"/>
                  <a:pt x="0" y="2438400"/>
                </a:cubicBezTo>
                <a:lnTo>
                  <a:pt x="0" y="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8" name="文本占位符 17"/>
          <p:cNvSpPr>
            <a:spLocks noGrp="1"/>
          </p:cNvSpPr>
          <p:nvPr>
            <p:ph type="body" idx="16388" hasCustomPrompt="1"/>
            <p:custDataLst>
              <p:tags r:id="rId12"/>
            </p:custDataLst>
          </p:nvPr>
        </p:nvSpPr>
        <p:spPr>
          <a:xfrm>
            <a:off x="4673600" y="1828800"/>
            <a:ext cx="2844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单击添加项标题</a:t>
            </a:r>
            <a:endParaRPr lang="zh-CN" altLang="en-US"/>
          </a:p>
        </p:txBody>
      </p:sp>
      <p:sp>
        <p:nvSpPr>
          <p:cNvPr id="19" name="文本占位符 18"/>
          <p:cNvSpPr>
            <a:spLocks noGrp="1"/>
          </p:cNvSpPr>
          <p:nvPr>
            <p:ph type="body" idx="16389" hasCustomPrompt="1"/>
            <p:custDataLst>
              <p:tags r:id="rId13"/>
            </p:custDataLst>
          </p:nvPr>
        </p:nvSpPr>
        <p:spPr>
          <a:xfrm>
            <a:off x="4673600" y="2387600"/>
            <a:ext cx="28448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  <a:endParaRPr lang="zh-CN" altLang="en-US"/>
          </a:p>
        </p:txBody>
      </p:sp>
      <p:sp>
        <p:nvSpPr>
          <p:cNvPr id="20" name="装饰  9"/>
          <p:cNvSpPr>
            <a:spLocks noGrp="1"/>
          </p:cNvSpPr>
          <p:nvPr>
            <p:ph type="body" idx="16396" hasCustomPrompt="1"/>
            <p:custDataLst>
              <p:tags r:id="rId14"/>
            </p:custDataLst>
          </p:nvPr>
        </p:nvSpPr>
        <p:spPr>
          <a:xfrm>
            <a:off x="8128000" y="4165600"/>
            <a:ext cx="3454400" cy="2082800"/>
          </a:xfrm>
          <a:custGeom>
            <a:avLst/>
            <a:gdLst>
              <a:gd name="connisteX0" fmla="*/ 0 w 3454400"/>
              <a:gd name="connsiteY0" fmla="*/ 0 h 2082800"/>
              <a:gd name="connisteX1" fmla="*/ 3454400 w 3454400"/>
              <a:gd name="connsiteY1" fmla="*/ 0 h 2082800"/>
              <a:gd name="connisteX2" fmla="*/ 3454400 w 3454400"/>
              <a:gd name="connsiteY2" fmla="*/ 1879600 h 2082800"/>
              <a:gd name="connisteX3" fmla="*/ 3251200 w 3454400"/>
              <a:gd name="connsiteY3" fmla="*/ 2082800 h 2082800"/>
              <a:gd name="connisteX4" fmla="*/ 203200 w 3454400"/>
              <a:gd name="connsiteY4" fmla="*/ 2082800 h 2082800"/>
              <a:gd name="connisteX5" fmla="*/ 0 w 3454400"/>
              <a:gd name="connsiteY5" fmla="*/ 1879600 h 2082800"/>
              <a:gd name="connisteX6" fmla="*/ 0 w 3454400"/>
              <a:gd name="connsiteY6" fmla="*/ 0 h 2082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0" b="0"/>
            <a:pathLst>
              <a:path w="3454400" h="2082800">
                <a:moveTo>
                  <a:pt x="0" y="0"/>
                </a:moveTo>
                <a:lnTo>
                  <a:pt x="3454400" y="0"/>
                </a:lnTo>
                <a:lnTo>
                  <a:pt x="3454400" y="1879600"/>
                </a:lnTo>
                <a:cubicBezTo>
                  <a:pt x="3454400" y="1991824"/>
                  <a:pt x="3363424" y="2082800"/>
                  <a:pt x="3251200" y="2082800"/>
                </a:cubicBezTo>
                <a:lnTo>
                  <a:pt x="203200" y="2082800"/>
                </a:lnTo>
                <a:cubicBezTo>
                  <a:pt x="90976" y="2082800"/>
                  <a:pt x="0" y="1991824"/>
                  <a:pt x="0" y="187960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40000"/>
                </a:schemeClr>
              </a:gs>
              <a:gs pos="100000">
                <a:schemeClr val="accent1">
                  <a:lumMod val="4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21" name="图片占位符 20"/>
          <p:cNvSpPr>
            <a:spLocks noGrp="1"/>
          </p:cNvSpPr>
          <p:nvPr>
            <p:ph type="pic" idx="16397" hasCustomPrompt="1"/>
            <p:custDataLst>
              <p:tags r:id="rId15"/>
            </p:custDataLst>
          </p:nvPr>
        </p:nvSpPr>
        <p:spPr>
          <a:xfrm>
            <a:off x="8128000" y="1524000"/>
            <a:ext cx="3454400" cy="2641600"/>
          </a:xfrm>
          <a:custGeom>
            <a:avLst/>
            <a:gdLst>
              <a:gd name="connisteX0" fmla="*/ 0 w 3454400"/>
              <a:gd name="connsiteY0" fmla="*/ 203200 h 2641600"/>
              <a:gd name="connisteX1" fmla="*/ 203200 w 3454400"/>
              <a:gd name="connsiteY1" fmla="*/ 0 h 2641600"/>
              <a:gd name="connisteX2" fmla="*/ 3251200 w 3454400"/>
              <a:gd name="connsiteY2" fmla="*/ 0 h 2641600"/>
              <a:gd name="connisteX3" fmla="*/ 3454400 w 3454400"/>
              <a:gd name="connsiteY3" fmla="*/ 203200 h 2641600"/>
              <a:gd name="connisteX4" fmla="*/ 3454400 w 3454400"/>
              <a:gd name="connsiteY4" fmla="*/ 2641600 h 2641600"/>
              <a:gd name="connisteX5" fmla="*/ 0 w 3454400"/>
              <a:gd name="connsiteY5" fmla="*/ 2641600 h 2641600"/>
              <a:gd name="connisteX6" fmla="*/ 0 w 3454400"/>
              <a:gd name="connsiteY6" fmla="*/ 203200 h 2641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0" b="0"/>
            <a:pathLst>
              <a:path w="3454400" h="26416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2641600"/>
                </a:lnTo>
                <a:lnTo>
                  <a:pt x="0" y="2641600"/>
                </a:ln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22" name="文本占位符 21"/>
          <p:cNvSpPr>
            <a:spLocks noGrp="1"/>
          </p:cNvSpPr>
          <p:nvPr>
            <p:ph type="body" idx="16390" hasCustomPrompt="1"/>
            <p:custDataLst>
              <p:tags r:id="rId16"/>
            </p:custDataLst>
          </p:nvPr>
        </p:nvSpPr>
        <p:spPr>
          <a:xfrm>
            <a:off x="8432800" y="4470400"/>
            <a:ext cx="2844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单击添加项标题</a:t>
            </a:r>
            <a:endParaRPr lang="zh-CN" altLang="en-US"/>
          </a:p>
        </p:txBody>
      </p:sp>
      <p:sp>
        <p:nvSpPr>
          <p:cNvPr id="23" name="文本占位符 22"/>
          <p:cNvSpPr>
            <a:spLocks noGrp="1"/>
          </p:cNvSpPr>
          <p:nvPr>
            <p:ph type="body" idx="16391" hasCustomPrompt="1"/>
            <p:custDataLst>
              <p:tags r:id="rId17"/>
            </p:custDataLst>
          </p:nvPr>
        </p:nvSpPr>
        <p:spPr>
          <a:xfrm>
            <a:off x="8432800" y="5029200"/>
            <a:ext cx="28448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  <a:endParaRPr lang="zh-CN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正文页-62_2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34290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内容占位符 11"/>
          <p:cNvSpPr>
            <a:spLocks noGrp="1"/>
          </p:cNvSpPr>
          <p:nvPr>
            <p:ph idx="16392" hasCustomPrompt="1"/>
            <p:custDataLst>
              <p:tags r:id="rId6"/>
            </p:custDataLst>
          </p:nvPr>
        </p:nvSpPr>
        <p:spPr>
          <a:xfrm>
            <a:off x="609600" y="2794000"/>
            <a:ext cx="10972800" cy="3454400"/>
          </a:xfrm>
          <a:custGeom>
            <a:avLst/>
            <a:gdLst>
              <a:gd name="connisteX0" fmla="*/ 0 w 10972800"/>
              <a:gd name="connsiteY0" fmla="*/ 203200 h 3454400"/>
              <a:gd name="connisteX1" fmla="*/ 203200 w 10972800"/>
              <a:gd name="connsiteY1" fmla="*/ 0 h 3454400"/>
              <a:gd name="connisteX2" fmla="*/ 10769600 w 10972800"/>
              <a:gd name="connsiteY2" fmla="*/ 0 h 3454400"/>
              <a:gd name="connisteX3" fmla="*/ 10972800 w 10972800"/>
              <a:gd name="connsiteY3" fmla="*/ 203200 h 3454400"/>
              <a:gd name="connisteX4" fmla="*/ 10972800 w 10972800"/>
              <a:gd name="connsiteY4" fmla="*/ 3251200 h 3454400"/>
              <a:gd name="connisteX5" fmla="*/ 10769600 w 10972800"/>
              <a:gd name="connsiteY5" fmla="*/ 3454400 h 3454400"/>
              <a:gd name="connisteX6" fmla="*/ 203200 w 10972800"/>
              <a:gd name="connsiteY6" fmla="*/ 3454400 h 3454400"/>
              <a:gd name="connisteX7" fmla="*/ 0 w 10972800"/>
              <a:gd name="connsiteY7" fmla="*/ 3251200 h 3454400"/>
              <a:gd name="connisteX8" fmla="*/ 0 w 10972800"/>
              <a:gd name="connsiteY8" fmla="*/ 203200 h 345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10972800" h="3454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10769600" y="0"/>
                </a:lnTo>
                <a:cubicBezTo>
                  <a:pt x="10881824" y="0"/>
                  <a:pt x="10972800" y="90976"/>
                  <a:pt x="10972800" y="203200"/>
                </a:cubicBezTo>
                <a:lnTo>
                  <a:pt x="10972800" y="3251200"/>
                </a:lnTo>
                <a:cubicBezTo>
                  <a:pt x="10972800" y="3363424"/>
                  <a:pt x="10881824" y="3454400"/>
                  <a:pt x="10769600" y="3454400"/>
                </a:cubicBezTo>
                <a:lnTo>
                  <a:pt x="203200" y="3454400"/>
                </a:lnTo>
                <a:cubicBezTo>
                  <a:pt x="90976" y="3454400"/>
                  <a:pt x="0" y="3363424"/>
                  <a:pt x="0" y="32512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3" name="装饰  2"/>
          <p:cNvSpPr>
            <a:spLocks noGrp="1"/>
          </p:cNvSpPr>
          <p:nvPr>
            <p:ph type="body" idx="16393" hasCustomPrompt="1"/>
            <p:custDataLst>
              <p:tags r:id="rId7"/>
            </p:custDataLst>
          </p:nvPr>
        </p:nvSpPr>
        <p:spPr>
          <a:xfrm>
            <a:off x="4648200" y="609600"/>
            <a:ext cx="50800" cy="1727200"/>
          </a:xfrm>
          <a:custGeom>
            <a:avLst/>
            <a:gdLst>
              <a:gd name="connisteX0" fmla="*/ 0 w 50800"/>
              <a:gd name="connsiteY0" fmla="*/ 25400 h 1727200"/>
              <a:gd name="connisteX1" fmla="*/ 25400 w 50800"/>
              <a:gd name="connsiteY1" fmla="*/ 0 h 1727200"/>
              <a:gd name="connisteX2" fmla="*/ 25400 w 50800"/>
              <a:gd name="connsiteY2" fmla="*/ 0 h 1727200"/>
              <a:gd name="connisteX3" fmla="*/ 50800 w 50800"/>
              <a:gd name="connsiteY3" fmla="*/ 25400 h 1727200"/>
              <a:gd name="connisteX4" fmla="*/ 50800 w 50800"/>
              <a:gd name="connsiteY4" fmla="*/ 1701800 h 1727200"/>
              <a:gd name="connisteX5" fmla="*/ 25400 w 50800"/>
              <a:gd name="connsiteY5" fmla="*/ 1727200 h 1727200"/>
              <a:gd name="connisteX6" fmla="*/ 25400 w 50800"/>
              <a:gd name="connsiteY6" fmla="*/ 1727200 h 1727200"/>
              <a:gd name="connisteX7" fmla="*/ 0 w 50800"/>
              <a:gd name="connsiteY7" fmla="*/ 1701800 h 1727200"/>
              <a:gd name="connisteX8" fmla="*/ 0 w 50800"/>
              <a:gd name="connsiteY8" fmla="*/ 25400 h 1727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50800" h="17272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1701800"/>
                </a:lnTo>
                <a:cubicBezTo>
                  <a:pt x="50800" y="1715828"/>
                  <a:pt x="39428" y="1727200"/>
                  <a:pt x="25400" y="1727200"/>
                </a:cubicBezTo>
                <a:lnTo>
                  <a:pt x="25400" y="1727200"/>
                </a:lnTo>
                <a:cubicBezTo>
                  <a:pt x="11372" y="1727200"/>
                  <a:pt x="0" y="1715828"/>
                  <a:pt x="0" y="17018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6" hasCustomPrompt="1"/>
            <p:custDataLst>
              <p:tags r:id="rId8"/>
            </p:custDataLst>
          </p:nvPr>
        </p:nvSpPr>
        <p:spPr>
          <a:xfrm>
            <a:off x="4800600" y="609600"/>
            <a:ext cx="17526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项标题</a:t>
            </a:r>
            <a:endParaRPr lang="zh-CN" altLang="en-US"/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9"/>
            </p:custDataLst>
          </p:nvPr>
        </p:nvSpPr>
        <p:spPr>
          <a:xfrm>
            <a:off x="4800600" y="1117600"/>
            <a:ext cx="17526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  <a:endParaRPr lang="zh-CN" altLang="en-US"/>
          </a:p>
        </p:txBody>
      </p:sp>
      <p:sp>
        <p:nvSpPr>
          <p:cNvPr id="16" name="装饰  5"/>
          <p:cNvSpPr>
            <a:spLocks noGrp="1"/>
          </p:cNvSpPr>
          <p:nvPr>
            <p:ph type="body" idx="16394" hasCustomPrompt="1"/>
            <p:custDataLst>
              <p:tags r:id="rId10"/>
            </p:custDataLst>
          </p:nvPr>
        </p:nvSpPr>
        <p:spPr>
          <a:xfrm>
            <a:off x="7162800" y="609600"/>
            <a:ext cx="50800" cy="1727200"/>
          </a:xfrm>
          <a:custGeom>
            <a:avLst/>
            <a:gdLst>
              <a:gd name="connisteX0" fmla="*/ 0 w 50800"/>
              <a:gd name="connsiteY0" fmla="*/ 25400 h 1727200"/>
              <a:gd name="connisteX1" fmla="*/ 25400 w 50800"/>
              <a:gd name="connsiteY1" fmla="*/ 0 h 1727200"/>
              <a:gd name="connisteX2" fmla="*/ 25400 w 50800"/>
              <a:gd name="connsiteY2" fmla="*/ 0 h 1727200"/>
              <a:gd name="connisteX3" fmla="*/ 50800 w 50800"/>
              <a:gd name="connsiteY3" fmla="*/ 25400 h 1727200"/>
              <a:gd name="connisteX4" fmla="*/ 50800 w 50800"/>
              <a:gd name="connsiteY4" fmla="*/ 1701800 h 1727200"/>
              <a:gd name="connisteX5" fmla="*/ 25400 w 50800"/>
              <a:gd name="connsiteY5" fmla="*/ 1727200 h 1727200"/>
              <a:gd name="connisteX6" fmla="*/ 25400 w 50800"/>
              <a:gd name="connsiteY6" fmla="*/ 1727200 h 1727200"/>
              <a:gd name="connisteX7" fmla="*/ 0 w 50800"/>
              <a:gd name="connsiteY7" fmla="*/ 1701800 h 1727200"/>
              <a:gd name="connisteX8" fmla="*/ 0 w 50800"/>
              <a:gd name="connsiteY8" fmla="*/ 25400 h 1727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50800" h="17272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1701800"/>
                </a:lnTo>
                <a:cubicBezTo>
                  <a:pt x="50800" y="1715828"/>
                  <a:pt x="39428" y="1727200"/>
                  <a:pt x="25400" y="1727200"/>
                </a:cubicBezTo>
                <a:lnTo>
                  <a:pt x="25400" y="1727200"/>
                </a:lnTo>
                <a:cubicBezTo>
                  <a:pt x="11372" y="1727200"/>
                  <a:pt x="0" y="1715828"/>
                  <a:pt x="0" y="17018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7" name="文本占位符 16"/>
          <p:cNvSpPr>
            <a:spLocks noGrp="1"/>
          </p:cNvSpPr>
          <p:nvPr>
            <p:ph type="body" idx="16388" hasCustomPrompt="1"/>
            <p:custDataLst>
              <p:tags r:id="rId11"/>
            </p:custDataLst>
          </p:nvPr>
        </p:nvSpPr>
        <p:spPr>
          <a:xfrm>
            <a:off x="7315200" y="609600"/>
            <a:ext cx="17526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项标题</a:t>
            </a:r>
            <a:endParaRPr lang="zh-CN" altLang="en-US"/>
          </a:p>
        </p:txBody>
      </p:sp>
      <p:sp>
        <p:nvSpPr>
          <p:cNvPr id="18" name="文本占位符 17"/>
          <p:cNvSpPr>
            <a:spLocks noGrp="1"/>
          </p:cNvSpPr>
          <p:nvPr>
            <p:ph type="body" idx="16389" hasCustomPrompt="1"/>
            <p:custDataLst>
              <p:tags r:id="rId12"/>
            </p:custDataLst>
          </p:nvPr>
        </p:nvSpPr>
        <p:spPr>
          <a:xfrm>
            <a:off x="7315200" y="1117600"/>
            <a:ext cx="17526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  <a:endParaRPr lang="zh-CN" altLang="en-US"/>
          </a:p>
        </p:txBody>
      </p:sp>
      <p:sp>
        <p:nvSpPr>
          <p:cNvPr id="19" name="装饰  8"/>
          <p:cNvSpPr>
            <a:spLocks noGrp="1"/>
          </p:cNvSpPr>
          <p:nvPr>
            <p:ph type="body" idx="16395" hasCustomPrompt="1"/>
            <p:custDataLst>
              <p:tags r:id="rId13"/>
            </p:custDataLst>
          </p:nvPr>
        </p:nvSpPr>
        <p:spPr>
          <a:xfrm>
            <a:off x="9677400" y="609600"/>
            <a:ext cx="50800" cy="1727200"/>
          </a:xfrm>
          <a:custGeom>
            <a:avLst/>
            <a:gdLst>
              <a:gd name="connisteX0" fmla="*/ 0 w 50800"/>
              <a:gd name="connsiteY0" fmla="*/ 25400 h 1727200"/>
              <a:gd name="connisteX1" fmla="*/ 25400 w 50800"/>
              <a:gd name="connsiteY1" fmla="*/ 0 h 1727200"/>
              <a:gd name="connisteX2" fmla="*/ 25400 w 50800"/>
              <a:gd name="connsiteY2" fmla="*/ 0 h 1727200"/>
              <a:gd name="connisteX3" fmla="*/ 50800 w 50800"/>
              <a:gd name="connsiteY3" fmla="*/ 25400 h 1727200"/>
              <a:gd name="connisteX4" fmla="*/ 50800 w 50800"/>
              <a:gd name="connsiteY4" fmla="*/ 1701800 h 1727200"/>
              <a:gd name="connisteX5" fmla="*/ 25400 w 50800"/>
              <a:gd name="connsiteY5" fmla="*/ 1727200 h 1727200"/>
              <a:gd name="connisteX6" fmla="*/ 25400 w 50800"/>
              <a:gd name="connsiteY6" fmla="*/ 1727200 h 1727200"/>
              <a:gd name="connisteX7" fmla="*/ 0 w 50800"/>
              <a:gd name="connsiteY7" fmla="*/ 1701800 h 1727200"/>
              <a:gd name="connisteX8" fmla="*/ 0 w 50800"/>
              <a:gd name="connsiteY8" fmla="*/ 25400 h 1727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50800" h="17272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1701800"/>
                </a:lnTo>
                <a:cubicBezTo>
                  <a:pt x="50800" y="1715828"/>
                  <a:pt x="39428" y="1727200"/>
                  <a:pt x="25400" y="1727200"/>
                </a:cubicBezTo>
                <a:lnTo>
                  <a:pt x="25400" y="1727200"/>
                </a:lnTo>
                <a:cubicBezTo>
                  <a:pt x="11372" y="1727200"/>
                  <a:pt x="0" y="1715828"/>
                  <a:pt x="0" y="17018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20" name="文本占位符 19"/>
          <p:cNvSpPr>
            <a:spLocks noGrp="1"/>
          </p:cNvSpPr>
          <p:nvPr>
            <p:ph type="body" idx="16390" hasCustomPrompt="1"/>
            <p:custDataLst>
              <p:tags r:id="rId14"/>
            </p:custDataLst>
          </p:nvPr>
        </p:nvSpPr>
        <p:spPr>
          <a:xfrm>
            <a:off x="9829800" y="609600"/>
            <a:ext cx="17526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项标题</a:t>
            </a:r>
            <a:endParaRPr lang="zh-CN" altLang="en-US"/>
          </a:p>
        </p:txBody>
      </p:sp>
      <p:sp>
        <p:nvSpPr>
          <p:cNvPr id="21" name="文本占位符 20"/>
          <p:cNvSpPr>
            <a:spLocks noGrp="1"/>
          </p:cNvSpPr>
          <p:nvPr>
            <p:ph type="body" idx="16391" hasCustomPrompt="1"/>
            <p:custDataLst>
              <p:tags r:id="rId15"/>
            </p:custDataLst>
          </p:nvPr>
        </p:nvSpPr>
        <p:spPr>
          <a:xfrm>
            <a:off x="9829800" y="1117600"/>
            <a:ext cx="17526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  <a:endParaRPr lang="zh-CN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正文页-39_15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装饰  1"/>
          <p:cNvSpPr>
            <a:spLocks noGrp="1"/>
          </p:cNvSpPr>
          <p:nvPr>
            <p:ph type="body" idx="16393" hasCustomPrompt="1"/>
            <p:custDataLst>
              <p:tags r:id="rId6"/>
            </p:custDataLst>
          </p:nvPr>
        </p:nvSpPr>
        <p:spPr>
          <a:xfrm>
            <a:off x="609600" y="1524000"/>
            <a:ext cx="3454400" cy="4724400"/>
          </a:xfrm>
          <a:custGeom>
            <a:avLst/>
            <a:gdLst>
              <a:gd name="connisteX0" fmla="*/ 0 w 3454400"/>
              <a:gd name="connsiteY0" fmla="*/ 203200 h 4724400"/>
              <a:gd name="connisteX1" fmla="*/ 203200 w 3454400"/>
              <a:gd name="connsiteY1" fmla="*/ 0 h 4724400"/>
              <a:gd name="connisteX2" fmla="*/ 3251200 w 3454400"/>
              <a:gd name="connsiteY2" fmla="*/ 0 h 4724400"/>
              <a:gd name="connisteX3" fmla="*/ 3454400 w 3454400"/>
              <a:gd name="connsiteY3" fmla="*/ 203200 h 4724400"/>
              <a:gd name="connisteX4" fmla="*/ 3454400 w 3454400"/>
              <a:gd name="connsiteY4" fmla="*/ 4521200 h 4724400"/>
              <a:gd name="connisteX5" fmla="*/ 3251200 w 3454400"/>
              <a:gd name="connsiteY5" fmla="*/ 4724400 h 4724400"/>
              <a:gd name="connisteX6" fmla="*/ 203200 w 3454400"/>
              <a:gd name="connsiteY6" fmla="*/ 4724400 h 4724400"/>
              <a:gd name="connisteX7" fmla="*/ 0 w 3454400"/>
              <a:gd name="connsiteY7" fmla="*/ 4521200 h 4724400"/>
              <a:gd name="connisteX8" fmla="*/ 0 w 3454400"/>
              <a:gd name="connsiteY8" fmla="*/ 20320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3454400" h="4724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4521200"/>
                </a:lnTo>
                <a:cubicBezTo>
                  <a:pt x="3454400" y="4633424"/>
                  <a:pt x="3363424" y="4724400"/>
                  <a:pt x="3251200" y="4724400"/>
                </a:cubicBezTo>
                <a:lnTo>
                  <a:pt x="203200" y="4724400"/>
                </a:lnTo>
                <a:cubicBezTo>
                  <a:pt x="90976" y="4724400"/>
                  <a:pt x="0" y="4633424"/>
                  <a:pt x="0" y="45212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40000"/>
                </a:schemeClr>
              </a:gs>
              <a:gs pos="100000">
                <a:schemeClr val="accent1">
                  <a:lumMod val="4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3" name="图片占位符 12"/>
          <p:cNvSpPr>
            <a:spLocks noGrp="1"/>
          </p:cNvSpPr>
          <p:nvPr>
            <p:ph type="pic" idx="16392" hasCustomPrompt="1"/>
            <p:custDataLst>
              <p:tags r:id="rId7"/>
            </p:custDataLst>
          </p:nvPr>
        </p:nvSpPr>
        <p:spPr>
          <a:xfrm>
            <a:off x="1574800" y="2209800"/>
            <a:ext cx="1524000" cy="152400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6" hasCustomPrompt="1"/>
            <p:custDataLst>
              <p:tags r:id="rId8"/>
            </p:custDataLst>
          </p:nvPr>
        </p:nvSpPr>
        <p:spPr>
          <a:xfrm>
            <a:off x="1016000" y="4089400"/>
            <a:ext cx="26416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单击添加项标题</a:t>
            </a:r>
            <a:endParaRPr lang="zh-CN" altLang="en-US"/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9"/>
            </p:custDataLst>
          </p:nvPr>
        </p:nvSpPr>
        <p:spPr>
          <a:xfrm>
            <a:off x="1016000" y="4648200"/>
            <a:ext cx="26416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  <a:endParaRPr lang="zh-CN" altLang="en-US"/>
          </a:p>
        </p:txBody>
      </p:sp>
      <p:sp>
        <p:nvSpPr>
          <p:cNvPr id="16" name="装饰  5"/>
          <p:cNvSpPr>
            <a:spLocks noGrp="1"/>
          </p:cNvSpPr>
          <p:nvPr>
            <p:ph type="body" idx="16395" hasCustomPrompt="1"/>
            <p:custDataLst>
              <p:tags r:id="rId10"/>
            </p:custDataLst>
          </p:nvPr>
        </p:nvSpPr>
        <p:spPr>
          <a:xfrm>
            <a:off x="4368800" y="1524000"/>
            <a:ext cx="3454400" cy="4724400"/>
          </a:xfrm>
          <a:custGeom>
            <a:avLst/>
            <a:gdLst>
              <a:gd name="connisteX0" fmla="*/ 0 w 3454400"/>
              <a:gd name="connsiteY0" fmla="*/ 203200 h 4724400"/>
              <a:gd name="connisteX1" fmla="*/ 203200 w 3454400"/>
              <a:gd name="connsiteY1" fmla="*/ 0 h 4724400"/>
              <a:gd name="connisteX2" fmla="*/ 3251200 w 3454400"/>
              <a:gd name="connsiteY2" fmla="*/ 0 h 4724400"/>
              <a:gd name="connisteX3" fmla="*/ 3454400 w 3454400"/>
              <a:gd name="connsiteY3" fmla="*/ 203200 h 4724400"/>
              <a:gd name="connisteX4" fmla="*/ 3454400 w 3454400"/>
              <a:gd name="connsiteY4" fmla="*/ 4521200 h 4724400"/>
              <a:gd name="connisteX5" fmla="*/ 3251200 w 3454400"/>
              <a:gd name="connsiteY5" fmla="*/ 4724400 h 4724400"/>
              <a:gd name="connisteX6" fmla="*/ 203200 w 3454400"/>
              <a:gd name="connsiteY6" fmla="*/ 4724400 h 4724400"/>
              <a:gd name="connisteX7" fmla="*/ 0 w 3454400"/>
              <a:gd name="connsiteY7" fmla="*/ 4521200 h 4724400"/>
              <a:gd name="connisteX8" fmla="*/ 0 w 3454400"/>
              <a:gd name="connsiteY8" fmla="*/ 20320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3454400" h="4724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4521200"/>
                </a:lnTo>
                <a:cubicBezTo>
                  <a:pt x="3454400" y="4633424"/>
                  <a:pt x="3363424" y="4724400"/>
                  <a:pt x="3251200" y="4724400"/>
                </a:cubicBezTo>
                <a:lnTo>
                  <a:pt x="203200" y="4724400"/>
                </a:lnTo>
                <a:cubicBezTo>
                  <a:pt x="90976" y="4724400"/>
                  <a:pt x="0" y="4633424"/>
                  <a:pt x="0" y="45212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40000"/>
                </a:schemeClr>
              </a:gs>
              <a:gs pos="100000">
                <a:schemeClr val="accent1">
                  <a:lumMod val="4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7" name="图片占位符 16"/>
          <p:cNvSpPr>
            <a:spLocks noGrp="1"/>
          </p:cNvSpPr>
          <p:nvPr>
            <p:ph type="pic" idx="16394" hasCustomPrompt="1"/>
            <p:custDataLst>
              <p:tags r:id="rId11"/>
            </p:custDataLst>
          </p:nvPr>
        </p:nvSpPr>
        <p:spPr>
          <a:xfrm>
            <a:off x="5334000" y="2209800"/>
            <a:ext cx="1524000" cy="152400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8" name="文本占位符 17"/>
          <p:cNvSpPr>
            <a:spLocks noGrp="1"/>
          </p:cNvSpPr>
          <p:nvPr>
            <p:ph type="body" idx="16388" hasCustomPrompt="1"/>
            <p:custDataLst>
              <p:tags r:id="rId12"/>
            </p:custDataLst>
          </p:nvPr>
        </p:nvSpPr>
        <p:spPr>
          <a:xfrm>
            <a:off x="4775200" y="4089400"/>
            <a:ext cx="26416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单击添加项标题</a:t>
            </a:r>
            <a:endParaRPr lang="zh-CN" altLang="en-US"/>
          </a:p>
        </p:txBody>
      </p:sp>
      <p:sp>
        <p:nvSpPr>
          <p:cNvPr id="19" name="文本占位符 18"/>
          <p:cNvSpPr>
            <a:spLocks noGrp="1"/>
          </p:cNvSpPr>
          <p:nvPr>
            <p:ph type="body" idx="16389" hasCustomPrompt="1"/>
            <p:custDataLst>
              <p:tags r:id="rId13"/>
            </p:custDataLst>
          </p:nvPr>
        </p:nvSpPr>
        <p:spPr>
          <a:xfrm>
            <a:off x="4775200" y="4648200"/>
            <a:ext cx="26416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  <a:endParaRPr lang="zh-CN" altLang="en-US"/>
          </a:p>
        </p:txBody>
      </p:sp>
      <p:sp>
        <p:nvSpPr>
          <p:cNvPr id="20" name="装饰  9"/>
          <p:cNvSpPr>
            <a:spLocks noGrp="1"/>
          </p:cNvSpPr>
          <p:nvPr>
            <p:ph type="body" idx="16397" hasCustomPrompt="1"/>
            <p:custDataLst>
              <p:tags r:id="rId14"/>
            </p:custDataLst>
          </p:nvPr>
        </p:nvSpPr>
        <p:spPr>
          <a:xfrm>
            <a:off x="8128000" y="1524000"/>
            <a:ext cx="3454400" cy="4724400"/>
          </a:xfrm>
          <a:custGeom>
            <a:avLst/>
            <a:gdLst>
              <a:gd name="connisteX0" fmla="*/ 0 w 3454400"/>
              <a:gd name="connsiteY0" fmla="*/ 203200 h 4724400"/>
              <a:gd name="connisteX1" fmla="*/ 203200 w 3454400"/>
              <a:gd name="connsiteY1" fmla="*/ 0 h 4724400"/>
              <a:gd name="connisteX2" fmla="*/ 3251200 w 3454400"/>
              <a:gd name="connsiteY2" fmla="*/ 0 h 4724400"/>
              <a:gd name="connisteX3" fmla="*/ 3454400 w 3454400"/>
              <a:gd name="connsiteY3" fmla="*/ 203200 h 4724400"/>
              <a:gd name="connisteX4" fmla="*/ 3454400 w 3454400"/>
              <a:gd name="connsiteY4" fmla="*/ 4521200 h 4724400"/>
              <a:gd name="connisteX5" fmla="*/ 3251200 w 3454400"/>
              <a:gd name="connsiteY5" fmla="*/ 4724400 h 4724400"/>
              <a:gd name="connisteX6" fmla="*/ 203200 w 3454400"/>
              <a:gd name="connsiteY6" fmla="*/ 4724400 h 4724400"/>
              <a:gd name="connisteX7" fmla="*/ 0 w 3454400"/>
              <a:gd name="connsiteY7" fmla="*/ 4521200 h 4724400"/>
              <a:gd name="connisteX8" fmla="*/ 0 w 3454400"/>
              <a:gd name="connsiteY8" fmla="*/ 20320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3454400" h="4724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4521200"/>
                </a:lnTo>
                <a:cubicBezTo>
                  <a:pt x="3454400" y="4633424"/>
                  <a:pt x="3363424" y="4724400"/>
                  <a:pt x="3251200" y="4724400"/>
                </a:cubicBezTo>
                <a:lnTo>
                  <a:pt x="203200" y="4724400"/>
                </a:lnTo>
                <a:cubicBezTo>
                  <a:pt x="90976" y="4724400"/>
                  <a:pt x="0" y="4633424"/>
                  <a:pt x="0" y="45212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40000"/>
                </a:schemeClr>
              </a:gs>
              <a:gs pos="100000">
                <a:schemeClr val="accent1">
                  <a:lumMod val="4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21" name="图片占位符 20"/>
          <p:cNvSpPr>
            <a:spLocks noGrp="1"/>
          </p:cNvSpPr>
          <p:nvPr>
            <p:ph type="pic" idx="16396" hasCustomPrompt="1"/>
            <p:custDataLst>
              <p:tags r:id="rId15"/>
            </p:custDataLst>
          </p:nvPr>
        </p:nvSpPr>
        <p:spPr>
          <a:xfrm>
            <a:off x="9093200" y="2209800"/>
            <a:ext cx="1524000" cy="152400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22" name="文本占位符 21"/>
          <p:cNvSpPr>
            <a:spLocks noGrp="1"/>
          </p:cNvSpPr>
          <p:nvPr>
            <p:ph type="body" idx="16390" hasCustomPrompt="1"/>
            <p:custDataLst>
              <p:tags r:id="rId16"/>
            </p:custDataLst>
          </p:nvPr>
        </p:nvSpPr>
        <p:spPr>
          <a:xfrm>
            <a:off x="8534400" y="4089400"/>
            <a:ext cx="26416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单击添加项标题</a:t>
            </a:r>
            <a:endParaRPr lang="zh-CN" altLang="en-US"/>
          </a:p>
        </p:txBody>
      </p:sp>
      <p:sp>
        <p:nvSpPr>
          <p:cNvPr id="23" name="文本占位符 22"/>
          <p:cNvSpPr>
            <a:spLocks noGrp="1"/>
          </p:cNvSpPr>
          <p:nvPr>
            <p:ph type="body" idx="16391" hasCustomPrompt="1"/>
            <p:custDataLst>
              <p:tags r:id="rId17"/>
            </p:custDataLst>
          </p:nvPr>
        </p:nvSpPr>
        <p:spPr>
          <a:xfrm>
            <a:off x="8534400" y="4648200"/>
            <a:ext cx="26416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  <a:endParaRPr lang="zh-CN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KV_画板 1 副本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标题 1"/>
          <p:cNvSpPr>
            <a:spLocks noGrp="1"/>
          </p:cNvSpPr>
          <p:nvPr userDrawn="1">
            <p:custDataLst>
              <p:tags r:id="rId3"/>
            </p:custDataLst>
          </p:nvPr>
        </p:nvSpPr>
        <p:spPr>
          <a:xfrm>
            <a:off x="428625" y="1298575"/>
            <a:ext cx="9798050" cy="771525"/>
          </a:xfrm>
          <a:prstGeom prst="rect">
            <a:avLst/>
          </a:prstGeom>
        </p:spPr>
        <p:txBody>
          <a:bodyPr vert="horz" lIns="90000" tIns="46800" rIns="90000" bIns="46800" rtlCol="0" anchor="b" anchorCtr="0">
            <a:normAutofit/>
          </a:bodyPr>
          <a:lstStyle>
            <a:lvl1pPr algn="l">
              <a:defRPr sz="540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4000" b="1" i="0" u="none" strike="noStrike" kern="1200" cap="none" spc="0" normalizeH="0" baseline="0" noProof="1">
              <a:ln w="3175">
                <a:solidFill>
                  <a:srgbClr val="FFFFFF"/>
                </a:solidFill>
              </a:ln>
              <a:noFill/>
              <a:effectLst/>
              <a:uLnTx/>
              <a:uFillTx/>
              <a:latin typeface="微软雅黑" charset="-122"/>
              <a:ea typeface="微软雅黑" charset="-122"/>
              <a:cs typeface="微软雅黑" charset="-122"/>
            </a:endParaRPr>
          </a:p>
        </p:txBody>
      </p:sp>
      <p:sp>
        <p:nvSpPr>
          <p:cNvPr id="9" name="标题 8"/>
          <p:cNvSpPr>
            <a:spLocks noGrp="1"/>
          </p:cNvSpPr>
          <p:nvPr>
            <p:ph type="title" hasCustomPrompt="1"/>
          </p:nvPr>
        </p:nvSpPr>
        <p:spPr>
          <a:xfrm>
            <a:off x="1858010" y="1684020"/>
            <a:ext cx="8075295" cy="917575"/>
          </a:xfrm>
          <a:prstGeom prst="rect">
            <a:avLst/>
          </a:prstGeom>
        </p:spPr>
        <p:txBody>
          <a:bodyPr lIns="90000" tIns="46800" rIns="90000" bIns="46800" anchor="ctr" anchorCtr="0">
            <a:noAutofit/>
          </a:bodyPr>
          <a:lstStyle>
            <a:lvl1pPr algn="ctr">
              <a:defRPr sz="44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fontAlgn="auto"/>
            <a:r>
              <a:rPr lang="zh-CN" altLang="en-US" strike="noStrike" noProof="1"/>
              <a:t>单击此处编辑标题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4096385" y="3007995"/>
            <a:ext cx="3598545" cy="579755"/>
          </a:xfrm>
          <a:prstGeom prst="rect">
            <a:avLst/>
          </a:prstGeom>
        </p:spPr>
        <p:txBody>
          <a:bodyPr lIns="101600" tIns="38100" rIns="76200" bIns="3810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1" spc="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auto"/>
            <a:r>
              <a:rPr lang="zh-CN" altLang="en-US" strike="noStrike" noProof="1"/>
              <a:t>主讲人：某某</a:t>
            </a:r>
            <a:endParaRPr lang="zh-CN" altLang="en-US" strike="noStrike" noProof="1"/>
          </a:p>
        </p:txBody>
      </p:sp>
      <p:pic>
        <p:nvPicPr>
          <p:cNvPr id="8" name="图片 7" descr="新LOGO 白色版_画板 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09550" y="180340"/>
            <a:ext cx="1426845" cy="54991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40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lnSpc>
                <a:spcPct val="100000"/>
              </a:lnSpc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1048741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255815" y="927843"/>
            <a:ext cx="11682000" cy="547200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组合 14"/>
          <p:cNvGrpSpPr/>
          <p:nvPr userDrawn="1"/>
        </p:nvGrpSpPr>
        <p:grpSpPr>
          <a:xfrm>
            <a:off x="0" y="349725"/>
            <a:ext cx="544513" cy="430213"/>
            <a:chOff x="105" y="751"/>
            <a:chExt cx="858" cy="678"/>
          </a:xfrm>
        </p:grpSpPr>
        <p:sp>
          <p:nvSpPr>
            <p:cNvPr id="1048614" name="矩形 15"/>
            <p:cNvSpPr/>
            <p:nvPr userDrawn="1">
              <p:custDataLst>
                <p:tags r:id="rId2"/>
              </p:custDataLst>
            </p:nvPr>
          </p:nvSpPr>
          <p:spPr>
            <a:xfrm>
              <a:off x="223" y="751"/>
              <a:ext cx="741" cy="679"/>
            </a:xfrm>
            <a:prstGeom prst="rect">
              <a:avLst/>
            </a:prstGeom>
            <a:solidFill>
              <a:srgbClr val="FFC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zh-CN" altLang="en-US" strike="noStrike" noProof="1"/>
            </a:p>
          </p:txBody>
        </p:sp>
        <p:sp>
          <p:nvSpPr>
            <p:cNvPr id="1048615" name="矩形 16"/>
            <p:cNvSpPr/>
            <p:nvPr userDrawn="1">
              <p:custDataLst>
                <p:tags r:id="rId3"/>
              </p:custDataLst>
            </p:nvPr>
          </p:nvSpPr>
          <p:spPr>
            <a:xfrm>
              <a:off x="105" y="751"/>
              <a:ext cx="741" cy="679"/>
            </a:xfrm>
            <a:prstGeom prst="rect">
              <a:avLst/>
            </a:prstGeom>
            <a:solidFill>
              <a:srgbClr val="0845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zh-CN" altLang="en-US" strike="noStrike" noProof="1"/>
            </a:p>
          </p:txBody>
        </p:sp>
      </p:grpSp>
      <p:sp>
        <p:nvSpPr>
          <p:cNvPr id="1048616" name="内容占位符 8"/>
          <p:cNvSpPr>
            <a:spLocks noGrp="1"/>
          </p:cNvSpPr>
          <p:nvPr>
            <p:ph sz="quarter" idx="13"/>
          </p:nvPr>
        </p:nvSpPr>
        <p:spPr>
          <a:xfrm>
            <a:off x="799465" y="1188720"/>
            <a:ext cx="10972800" cy="4993640"/>
          </a:xfrm>
          <a:prstGeom prst="rect">
            <a:avLst/>
          </a:prstGeom>
        </p:spPr>
        <p:txBody>
          <a:bodyPr/>
          <a:lstStyle>
            <a:lvl1pPr marL="0" indent="0">
              <a:buClr>
                <a:srgbClr val="014199"/>
              </a:buClr>
              <a:buFont typeface="Wingdings" panose="05000000000000000000" charset="0"/>
              <a:buNone/>
              <a:defRPr sz="1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buClr>
                <a:srgbClr val="014199"/>
              </a:buClr>
              <a:buFont typeface="Wingdings" panose="05000000000000000000" charset="0"/>
              <a:buChar char="l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buClr>
                <a:srgbClr val="014199"/>
              </a:buClr>
              <a:buFont typeface="Wingdings" panose="05000000000000000000" charset="0"/>
              <a:buChar char="l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buClr>
                <a:srgbClr val="014199"/>
              </a:buClr>
              <a:buFont typeface="Wingdings" panose="05000000000000000000" charset="0"/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buClr>
                <a:srgbClr val="014199"/>
              </a:buClr>
              <a:buSzPct val="105000"/>
              <a:buFont typeface="Wingdings" panose="05000000000000000000" charset="0"/>
              <a:buChar char="l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3" fontAlgn="auto"/>
            <a:endParaRPr lang="zh-CN" altLang="en-US" strike="noStrike" noProof="1"/>
          </a:p>
        </p:txBody>
      </p:sp>
      <p:sp>
        <p:nvSpPr>
          <p:cNvPr id="1048617" name="标题 11"/>
          <p:cNvSpPr>
            <a:spLocks noGrp="1"/>
          </p:cNvSpPr>
          <p:nvPr>
            <p:ph type="title"/>
          </p:nvPr>
        </p:nvSpPr>
        <p:spPr>
          <a:xfrm>
            <a:off x="814705" y="212090"/>
            <a:ext cx="9449435" cy="705485"/>
          </a:xfrm>
          <a:prstGeom prst="rect">
            <a:avLst/>
          </a:prstGeom>
        </p:spPr>
        <p:txBody>
          <a:bodyPr vert="horz" lIns="90000" tIns="46800" rIns="90000" bIns="46800" rtlCol="0" anchor="ctr" anchorCtr="0">
            <a:normAutofit/>
          </a:bodyPr>
          <a:lstStyle>
            <a:lvl1pPr>
              <a:defRPr sz="3200">
                <a:solidFill>
                  <a:srgbClr val="084595"/>
                </a:solidFill>
              </a:defRPr>
            </a:lvl1pPr>
          </a:lstStyle>
          <a:p>
            <a:pPr lvl="0" fontAlgn="auto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E:\设计\VI升级\PPT模板_画板 1 副本 20.jpgPPT模板_画板 1 副本 20"/>
          <p:cNvPicPr>
            <a:picLocks noChangeAspect="1"/>
          </p:cNvPicPr>
          <p:nvPr userDrawn="1"/>
        </p:nvPicPr>
        <p:blipFill>
          <a:blip r:embed="rId2"/>
          <a:srcRect t="5556"/>
          <a:stretch>
            <a:fillRect/>
          </a:stretch>
        </p:blipFill>
        <p:spPr>
          <a:xfrm>
            <a:off x="0" y="0"/>
            <a:ext cx="12192000" cy="6477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>
            <a:off x="0" y="6282813"/>
            <a:ext cx="12192000" cy="5751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 userDrawn="1"/>
        </p:nvSpPr>
        <p:spPr>
          <a:xfrm>
            <a:off x="1164908" y="5514975"/>
            <a:ext cx="3930650" cy="8661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40000"/>
              </a:lnSpc>
            </a:pPr>
            <a:r>
              <a:rPr lang="zh-CN" altLang="en-US" sz="1200" dirty="0">
                <a:solidFill>
                  <a:srgbClr val="084595"/>
                </a:solidFill>
              </a:rPr>
              <a:t>电话：400-886-0255</a:t>
            </a:r>
            <a:endParaRPr lang="zh-CN" altLang="en-US" sz="1200" dirty="0">
              <a:solidFill>
                <a:srgbClr val="084595"/>
              </a:solidFill>
            </a:endParaRPr>
          </a:p>
          <a:p>
            <a:pPr algn="l">
              <a:lnSpc>
                <a:spcPct val="140000"/>
              </a:lnSpc>
            </a:pPr>
            <a:r>
              <a:rPr lang="zh-CN" altLang="en-US" sz="1200" dirty="0">
                <a:solidFill>
                  <a:srgbClr val="084595"/>
                </a:solidFill>
              </a:rPr>
              <a:t>网址：www.kmsoft.com.cn</a:t>
            </a:r>
            <a:endParaRPr lang="zh-CN" altLang="en-US" sz="1200" dirty="0">
              <a:solidFill>
                <a:srgbClr val="084595"/>
              </a:solidFill>
            </a:endParaRPr>
          </a:p>
          <a:p>
            <a:pPr algn="l">
              <a:lnSpc>
                <a:spcPct val="140000"/>
              </a:lnSpc>
            </a:pPr>
            <a:r>
              <a:rPr lang="zh-CN" altLang="en-US" sz="1200" dirty="0">
                <a:solidFill>
                  <a:srgbClr val="084595"/>
                </a:solidFill>
              </a:rPr>
              <a:t>地址：武汉市东湖新技术开发区软件新城</a:t>
            </a:r>
            <a:r>
              <a:rPr lang="en-US" altLang="zh-CN" sz="1200" dirty="0">
                <a:solidFill>
                  <a:srgbClr val="084595"/>
                </a:solidFill>
              </a:rPr>
              <a:t>D7</a:t>
            </a:r>
            <a:r>
              <a:rPr lang="zh-CN" altLang="en-US" sz="1200" dirty="0">
                <a:solidFill>
                  <a:srgbClr val="084595"/>
                </a:solidFill>
              </a:rPr>
              <a:t>栋</a:t>
            </a:r>
            <a:endParaRPr lang="zh-CN" altLang="en-US" sz="1200" dirty="0">
              <a:solidFill>
                <a:srgbClr val="084595"/>
              </a:solidFill>
            </a:endParaRPr>
          </a:p>
        </p:txBody>
      </p:sp>
      <p:sp>
        <p:nvSpPr>
          <p:cNvPr id="6" name="文本框 5"/>
          <p:cNvSpPr txBox="1"/>
          <p:nvPr userDrawn="1"/>
        </p:nvSpPr>
        <p:spPr>
          <a:xfrm>
            <a:off x="1217613" y="2882900"/>
            <a:ext cx="422846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4000" b="1" dirty="0">
                <a:solidFill>
                  <a:schemeClr val="bg1"/>
                </a:solidFill>
              </a:rPr>
              <a:t>Thank You </a:t>
            </a:r>
            <a:r>
              <a:rPr lang="zh-CN" altLang="en-US" sz="4000" b="1" dirty="0">
                <a:solidFill>
                  <a:schemeClr val="bg1"/>
                </a:solidFill>
              </a:rPr>
              <a:t>！</a:t>
            </a:r>
            <a:endParaRPr lang="zh-CN" altLang="en-US" sz="4000" b="1" dirty="0">
              <a:solidFill>
                <a:schemeClr val="bg1"/>
              </a:solidFill>
            </a:endParaRPr>
          </a:p>
        </p:txBody>
      </p:sp>
      <p:pic>
        <p:nvPicPr>
          <p:cNvPr id="7" name="图片 6" descr="开目二维码_画板 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7795" y="5356860"/>
            <a:ext cx="1003300" cy="1001395"/>
          </a:xfrm>
          <a:prstGeom prst="rect">
            <a:avLst/>
          </a:prstGeom>
        </p:spPr>
      </p:pic>
      <p:sp>
        <p:nvSpPr>
          <p:cNvPr id="8" name="文本框 7"/>
          <p:cNvSpPr txBox="1"/>
          <p:nvPr userDrawn="1"/>
        </p:nvSpPr>
        <p:spPr>
          <a:xfrm>
            <a:off x="10143490" y="6358255"/>
            <a:ext cx="131254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40000"/>
              </a:lnSpc>
            </a:pPr>
            <a:r>
              <a:rPr lang="zh-CN" altLang="en-US" sz="1000">
                <a:solidFill>
                  <a:srgbClr val="084595"/>
                </a:solidFill>
              </a:rPr>
              <a:t>官方微信公众号</a:t>
            </a:r>
            <a:endParaRPr lang="zh-CN" altLang="en-US" sz="1000">
              <a:solidFill>
                <a:srgbClr val="084595"/>
              </a:solidFill>
            </a:endParaRPr>
          </a:p>
        </p:txBody>
      </p:sp>
      <p:pic>
        <p:nvPicPr>
          <p:cNvPr id="9" name="图片 8" descr="新LOGO b_画板 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25475" y="304165"/>
            <a:ext cx="1679575" cy="647065"/>
          </a:xfrm>
          <a:prstGeom prst="rect">
            <a:avLst/>
          </a:prstGeom>
        </p:spPr>
      </p:pic>
      <p:sp>
        <p:nvSpPr>
          <p:cNvPr id="12" name="文本框 11"/>
          <p:cNvSpPr txBox="1"/>
          <p:nvPr userDrawn="1"/>
        </p:nvSpPr>
        <p:spPr>
          <a:xfrm>
            <a:off x="1217930" y="1920240"/>
            <a:ext cx="6294120" cy="75501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>
              <a:lnSpc>
                <a:spcPct val="140000"/>
              </a:lnSpc>
            </a:pPr>
            <a:r>
              <a:rPr lang="zh-CN" altLang="en-US" sz="3000" b="1" dirty="0">
                <a:solidFill>
                  <a:schemeClr val="bg1"/>
                </a:solidFill>
              </a:rPr>
              <a:t>中国自主可控高端工业软件领导品牌</a:t>
            </a:r>
            <a:endParaRPr lang="zh-CN" altLang="en-US" sz="3000" b="1" dirty="0">
              <a:solidFill>
                <a:schemeClr val="bg1"/>
              </a:solidFill>
            </a:endParaRPr>
          </a:p>
        </p:txBody>
      </p:sp>
      <p:sp>
        <p:nvSpPr>
          <p:cNvPr id="15" name="文本框 9"/>
          <p:cNvSpPr txBox="1">
            <a:spLocks noChangeArrowheads="1"/>
          </p:cNvSpPr>
          <p:nvPr userDrawn="1">
            <p:custDataLst>
              <p:tags r:id="rId5"/>
            </p:custDataLst>
          </p:nvPr>
        </p:nvSpPr>
        <p:spPr bwMode="auto">
          <a:xfrm>
            <a:off x="9461500" y="428625"/>
            <a:ext cx="2519363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dist"/>
            <a:r>
              <a:rPr lang="en-US" altLang="zh-CN" sz="1000" dirty="0">
                <a:solidFill>
                  <a:schemeClr val="bg1"/>
                </a:solidFill>
              </a:rPr>
              <a:t>/</a:t>
            </a:r>
            <a:r>
              <a:rPr lang="zh-CN" altLang="en-US" sz="1000" dirty="0">
                <a:solidFill>
                  <a:schemeClr val="bg1"/>
                </a:solidFill>
              </a:rPr>
              <a:t>软件创新制造</a:t>
            </a:r>
            <a:r>
              <a:rPr lang="en-US" altLang="zh-CN" sz="1000" dirty="0">
                <a:solidFill>
                  <a:schemeClr val="bg1"/>
                </a:solidFill>
              </a:rPr>
              <a:t>/</a:t>
            </a:r>
            <a:endParaRPr lang="en-US" altLang="zh-CN" sz="1000" dirty="0">
              <a:solidFill>
                <a:schemeClr val="bg1"/>
              </a:solidFill>
            </a:endParaRPr>
          </a:p>
        </p:txBody>
      </p:sp>
      <p:sp>
        <p:nvSpPr>
          <p:cNvPr id="16" name="文本框 11"/>
          <p:cNvSpPr txBox="1">
            <a:spLocks noChangeArrowheads="1"/>
          </p:cNvSpPr>
          <p:nvPr userDrawn="1">
            <p:custDataLst>
              <p:tags r:id="rId6"/>
            </p:custDataLst>
          </p:nvPr>
        </p:nvSpPr>
        <p:spPr bwMode="auto">
          <a:xfrm>
            <a:off x="9142413" y="698500"/>
            <a:ext cx="2874962" cy="290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1000">
                <a:solidFill>
                  <a:schemeClr val="bg1"/>
                </a:solidFill>
              </a:rPr>
              <a:t>Software Drives</a:t>
            </a:r>
            <a:r>
              <a:rPr lang="en-US" altLang="zh-CN" sz="1000">
                <a:solidFill>
                  <a:schemeClr val="bg1"/>
                </a:solidFill>
              </a:rPr>
              <a:t>  </a:t>
            </a:r>
            <a:r>
              <a:rPr lang="zh-CN" altLang="en-US" sz="1000">
                <a:solidFill>
                  <a:schemeClr val="bg1"/>
                </a:solidFill>
              </a:rPr>
              <a:t>Manufacturing Innovation</a:t>
            </a:r>
            <a:endParaRPr lang="zh-CN" altLang="en-US" sz="1000">
              <a:solidFill>
                <a:schemeClr val="bg1"/>
              </a:solidFill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自定义版式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233052" cy="6881091"/>
          </a:xfrm>
          <a:prstGeom prst="rect">
            <a:avLst/>
          </a:prstGeom>
        </p:spPr>
      </p:pic>
      <p:pic>
        <p:nvPicPr>
          <p:cNvPr id="3" name="图片 2" descr="KV-0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347960" y="38100"/>
            <a:ext cx="2056130" cy="697230"/>
          </a:xfrm>
          <a:prstGeom prst="rect">
            <a:avLst/>
          </a:prstGeom>
        </p:spPr>
      </p:pic>
      <p:pic>
        <p:nvPicPr>
          <p:cNvPr id="4" name="图片 3" descr="KV-03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385935" y="6238240"/>
            <a:ext cx="2611120" cy="61976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KV_画板 1 副本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85" name="文本框 1"/>
          <p:cNvSpPr txBox="1"/>
          <p:nvPr userDrawn="1"/>
        </p:nvSpPr>
        <p:spPr>
          <a:xfrm>
            <a:off x="1443038" y="3502025"/>
            <a:ext cx="1990725" cy="40005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lvl="0" algn="dist"/>
            <a:r>
              <a:rPr lang="en-US" altLang="zh-CN" sz="2000" dirty="0"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  <a:sym typeface="微软雅黑" charset="-122"/>
              </a:rPr>
              <a:t>contents</a:t>
            </a:r>
            <a:endParaRPr lang="en-US" altLang="zh-CN" sz="2000" dirty="0">
              <a:solidFill>
                <a:schemeClr val="bg1"/>
              </a:solidFill>
              <a:latin typeface="Arial" panose="020B0604020202090204" pitchFamily="34" charset="0"/>
              <a:ea typeface="微软雅黑" charset="-122"/>
              <a:sym typeface="微软雅黑" charset="-122"/>
            </a:endParaRPr>
          </a:p>
        </p:txBody>
      </p:sp>
      <p:sp>
        <p:nvSpPr>
          <p:cNvPr id="13" name="文本占位符 12"/>
          <p:cNvSpPr>
            <a:spLocks noGrp="1"/>
          </p:cNvSpPr>
          <p:nvPr>
            <p:ph type="body" idx="14" hasCustomPrompt="1"/>
          </p:nvPr>
        </p:nvSpPr>
        <p:spPr>
          <a:xfrm>
            <a:off x="5329364" y="1501146"/>
            <a:ext cx="749300" cy="714375"/>
          </a:xfrm>
          <a:prstGeom prst="rect">
            <a:avLst/>
          </a:prstGeom>
          <a:solidFill>
            <a:srgbClr val="1A4695"/>
          </a:solidFill>
        </p:spPr>
        <p:txBody>
          <a:bodyPr lIns="101600" tIns="38100" rIns="76200" bIns="3810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3600" b="1" i="0" spc="200">
                <a:ln>
                  <a:noFill/>
                </a:ln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auto"/>
            <a:r>
              <a:rPr lang="en-US" altLang="zh-CN" strike="noStrike" noProof="1"/>
              <a:t>01</a:t>
            </a:r>
            <a:endParaRPr lang="en-US" altLang="zh-CN" strike="noStrike" noProof="1"/>
          </a:p>
        </p:txBody>
      </p:sp>
      <p:sp>
        <p:nvSpPr>
          <p:cNvPr id="4" name="标题占位符 1"/>
          <p:cNvSpPr>
            <a:spLocks noGrp="1"/>
          </p:cNvSpPr>
          <p:nvPr>
            <p:ph type="title"/>
          </p:nvPr>
        </p:nvSpPr>
        <p:spPr>
          <a:xfrm>
            <a:off x="6430009" y="1674375"/>
            <a:ext cx="4441825" cy="540385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Autofit/>
          </a:bodyPr>
          <a:lstStyle>
            <a:lvl1pPr algn="l">
              <a:defRPr sz="22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pPr fontAlgn="auto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idx="24"/>
          </p:nvPr>
        </p:nvSpPr>
        <p:spPr>
          <a:xfrm>
            <a:off x="6430010" y="2783522"/>
            <a:ext cx="4441825" cy="576580"/>
          </a:xfrm>
          <a:prstGeom prst="rect">
            <a:avLst/>
          </a:prstGeom>
        </p:spPr>
        <p:txBody>
          <a:bodyPr vert="horz" lIns="90000" tIns="46800" rIns="90000" bIns="46800" rtlCol="0" anchor="ctr" anchorCtr="0">
            <a:noAutofit/>
          </a:bodyPr>
          <a:lstStyle>
            <a:lvl1pPr marL="0" indent="0" algn="l">
              <a:lnSpc>
                <a:spcPct val="110000"/>
              </a:lnSpc>
              <a:buNone/>
              <a:defRPr kumimoji="0" lang="zh-CN" altLang="en-US" sz="2200" b="1" i="0" u="none" strike="noStrike" kern="1200" cap="none" spc="300" normalizeH="0" baseline="0" noProof="1" dirty="0">
                <a:solidFill>
                  <a:schemeClr val="tx1">
                    <a:lumMod val="90000"/>
                    <a:lumOff val="10000"/>
                  </a:schemeClr>
                </a:solidFill>
                <a:uFillTx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>
                <a:solidFill>
                  <a:srgbClr val="014199"/>
                </a:solidFill>
              </a:defRPr>
            </a:lvl2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9" name="文本占位符 8"/>
          <p:cNvSpPr>
            <a:spLocks noGrp="1"/>
          </p:cNvSpPr>
          <p:nvPr>
            <p:ph type="body" idx="26"/>
          </p:nvPr>
        </p:nvSpPr>
        <p:spPr>
          <a:xfrm>
            <a:off x="6430010" y="3965575"/>
            <a:ext cx="4441825" cy="608965"/>
          </a:xfrm>
          <a:prstGeom prst="rect">
            <a:avLst/>
          </a:prstGeom>
        </p:spPr>
        <p:txBody>
          <a:bodyPr vert="horz" lIns="90000" tIns="46800" rIns="90000" bIns="46800" rtlCol="0" anchor="ctr" anchorCtr="0">
            <a:noAutofit/>
          </a:bodyPr>
          <a:lstStyle>
            <a:lvl1pPr marL="0" indent="0" algn="l">
              <a:lnSpc>
                <a:spcPct val="110000"/>
              </a:lnSpc>
              <a:buNone/>
              <a:defRPr kumimoji="0" lang="zh-CN" altLang="en-US" sz="2200" b="1" i="0" u="none" strike="noStrike" kern="1200" cap="none" spc="300" normalizeH="0" baseline="0" noProof="1" dirty="0">
                <a:solidFill>
                  <a:schemeClr val="tx1">
                    <a:lumMod val="90000"/>
                    <a:lumOff val="10000"/>
                  </a:schemeClr>
                </a:solidFill>
                <a:uFillTx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>
                <a:solidFill>
                  <a:srgbClr val="014199"/>
                </a:solidFill>
              </a:defRPr>
            </a:lvl2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10" name="文本占位符 9"/>
          <p:cNvSpPr>
            <a:spLocks noGrp="1"/>
          </p:cNvSpPr>
          <p:nvPr>
            <p:ph type="body" idx="27" hasCustomPrompt="1"/>
          </p:nvPr>
        </p:nvSpPr>
        <p:spPr>
          <a:xfrm>
            <a:off x="5329364" y="2714625"/>
            <a:ext cx="749300" cy="714375"/>
          </a:xfrm>
          <a:prstGeom prst="rect">
            <a:avLst/>
          </a:prstGeom>
          <a:solidFill>
            <a:srgbClr val="1A4695"/>
          </a:solidFill>
        </p:spPr>
        <p:txBody>
          <a:bodyPr lIns="101600" tIns="38100" rIns="76200" bIns="3810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3600" b="1" i="0" spc="200">
                <a:ln>
                  <a:noFill/>
                </a:ln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auto"/>
            <a:r>
              <a:rPr lang="en-US" altLang="zh-CN" strike="noStrike" noProof="1"/>
              <a:t>02</a:t>
            </a:r>
            <a:endParaRPr lang="en-US" altLang="zh-CN" strike="noStrike" noProof="1"/>
          </a:p>
        </p:txBody>
      </p:sp>
      <p:sp>
        <p:nvSpPr>
          <p:cNvPr id="12" name="文本占位符 11"/>
          <p:cNvSpPr>
            <a:spLocks noGrp="1"/>
          </p:cNvSpPr>
          <p:nvPr>
            <p:ph type="body" idx="28" hasCustomPrompt="1"/>
          </p:nvPr>
        </p:nvSpPr>
        <p:spPr>
          <a:xfrm>
            <a:off x="5338445" y="3932807"/>
            <a:ext cx="749300" cy="714375"/>
          </a:xfrm>
          <a:prstGeom prst="rect">
            <a:avLst/>
          </a:prstGeom>
          <a:solidFill>
            <a:srgbClr val="1A4695"/>
          </a:solidFill>
        </p:spPr>
        <p:txBody>
          <a:bodyPr lIns="101600" tIns="38100" rIns="76200" bIns="3810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3600" b="1" i="0" spc="200">
                <a:ln>
                  <a:noFill/>
                </a:ln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auto"/>
            <a:r>
              <a:rPr lang="en-US" altLang="zh-CN" strike="noStrike" noProof="1"/>
              <a:t>03</a:t>
            </a:r>
            <a:endParaRPr lang="en-US" altLang="zh-CN" strike="noStrike" noProof="1"/>
          </a:p>
        </p:txBody>
      </p:sp>
      <p:sp>
        <p:nvSpPr>
          <p:cNvPr id="2" name="矩形 1"/>
          <p:cNvSpPr/>
          <p:nvPr userDrawn="1"/>
        </p:nvSpPr>
        <p:spPr>
          <a:xfrm>
            <a:off x="0" y="2060575"/>
            <a:ext cx="4278630" cy="2005330"/>
          </a:xfrm>
          <a:prstGeom prst="rect">
            <a:avLst/>
          </a:prstGeom>
          <a:solidFill>
            <a:srgbClr val="1A4695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84" name="文本框 6"/>
          <p:cNvSpPr txBox="1"/>
          <p:nvPr userDrawn="1"/>
        </p:nvSpPr>
        <p:spPr>
          <a:xfrm>
            <a:off x="1296988" y="2296795"/>
            <a:ext cx="2281237" cy="10160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lvl="0" algn="dist"/>
            <a:r>
              <a:rPr lang="zh-CN" altLang="en-US" sz="6000" b="1"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</a:rPr>
              <a:t>目录</a:t>
            </a:r>
            <a:endParaRPr lang="zh-CN" altLang="en-US" sz="6000" b="1">
              <a:solidFill>
                <a:schemeClr val="bg1"/>
              </a:solidFill>
              <a:latin typeface="Arial" panose="020B0604020202090204" pitchFamily="34" charset="0"/>
              <a:ea typeface="微软雅黑" charset="-122"/>
            </a:endParaRPr>
          </a:p>
        </p:txBody>
      </p:sp>
      <p:sp>
        <p:nvSpPr>
          <p:cNvPr id="3" name="矩形 2"/>
          <p:cNvSpPr/>
          <p:nvPr userDrawn="1"/>
        </p:nvSpPr>
        <p:spPr>
          <a:xfrm>
            <a:off x="-635" y="2060575"/>
            <a:ext cx="175895" cy="2006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82" name="文本框 16"/>
          <p:cNvSpPr txBox="1"/>
          <p:nvPr userDrawn="1"/>
        </p:nvSpPr>
        <p:spPr>
          <a:xfrm>
            <a:off x="1235075" y="3457575"/>
            <a:ext cx="2343150" cy="5080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/>
          <a:lstStyle/>
          <a:p>
            <a:pPr lvl="0" algn="dist"/>
            <a:r>
              <a:rPr lang="en-US" altLang="zh-CN" sz="2400" b="1" dirty="0"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</a:rPr>
              <a:t>CONTENTS</a:t>
            </a:r>
            <a:endParaRPr lang="en-US" altLang="zh-CN" sz="2400" b="1" dirty="0">
              <a:solidFill>
                <a:schemeClr val="bg1"/>
              </a:solidFill>
              <a:latin typeface="Arial" panose="020B0604020202090204" pitchFamily="34" charset="0"/>
              <a:ea typeface="微软雅黑" charset="-122"/>
            </a:endParaRPr>
          </a:p>
        </p:txBody>
      </p:sp>
      <p:pic>
        <p:nvPicPr>
          <p:cNvPr id="14" name="图片 13" descr="KV-0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109200" y="101600"/>
            <a:ext cx="2082800" cy="706120"/>
          </a:xfrm>
          <a:prstGeom prst="rect">
            <a:avLst/>
          </a:prstGeom>
        </p:spPr>
      </p:pic>
      <p:pic>
        <p:nvPicPr>
          <p:cNvPr id="7" name="图片 6" descr="KV-03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337040" y="6267450"/>
            <a:ext cx="2611120" cy="619760"/>
          </a:xfrm>
          <a:prstGeom prst="rect">
            <a:avLst/>
          </a:prstGeom>
        </p:spPr>
      </p:pic>
    </p:spTree>
  </p:cSld>
  <p:clrMapOvr>
    <a:masterClrMapping/>
  </p:clrMapOvr>
  <p:hf sldNum="0" hdr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KV_画板 1 副本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85" name="文本框 1"/>
          <p:cNvSpPr txBox="1"/>
          <p:nvPr userDrawn="1"/>
        </p:nvSpPr>
        <p:spPr>
          <a:xfrm>
            <a:off x="1443038" y="3502025"/>
            <a:ext cx="1990725" cy="40005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lvl="0" algn="dist"/>
            <a:r>
              <a:rPr lang="en-US" altLang="zh-CN" sz="2000" dirty="0"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  <a:sym typeface="微软雅黑" charset="-122"/>
              </a:rPr>
              <a:t>contents</a:t>
            </a:r>
            <a:endParaRPr lang="en-US" altLang="zh-CN" sz="2000" dirty="0">
              <a:solidFill>
                <a:schemeClr val="bg1"/>
              </a:solidFill>
              <a:latin typeface="Arial" panose="020B0604020202090204" pitchFamily="34" charset="0"/>
              <a:ea typeface="微软雅黑" charset="-122"/>
              <a:sym typeface="微软雅黑" charset="-122"/>
            </a:endParaRPr>
          </a:p>
        </p:txBody>
      </p:sp>
      <p:sp>
        <p:nvSpPr>
          <p:cNvPr id="13" name="文本占位符 12"/>
          <p:cNvSpPr>
            <a:spLocks noGrp="1"/>
          </p:cNvSpPr>
          <p:nvPr>
            <p:ph type="body" idx="14" hasCustomPrompt="1"/>
          </p:nvPr>
        </p:nvSpPr>
        <p:spPr>
          <a:xfrm>
            <a:off x="5329364" y="1501146"/>
            <a:ext cx="749300" cy="714375"/>
          </a:xfrm>
          <a:prstGeom prst="rect">
            <a:avLst/>
          </a:prstGeom>
          <a:solidFill>
            <a:srgbClr val="1444D3"/>
          </a:solidFill>
        </p:spPr>
        <p:txBody>
          <a:bodyPr lIns="101600" tIns="38100" rIns="76200" bIns="3810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3600" b="1" i="0" spc="200">
                <a:ln>
                  <a:noFill/>
                </a:ln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auto"/>
            <a:r>
              <a:rPr lang="en-US" altLang="zh-CN" strike="noStrike" noProof="1"/>
              <a:t>01</a:t>
            </a:r>
            <a:endParaRPr lang="en-US" altLang="zh-CN" strike="noStrike" noProof="1"/>
          </a:p>
        </p:txBody>
      </p:sp>
      <p:sp>
        <p:nvSpPr>
          <p:cNvPr id="4" name="标题占位符 1"/>
          <p:cNvSpPr>
            <a:spLocks noGrp="1"/>
          </p:cNvSpPr>
          <p:nvPr>
            <p:ph type="title"/>
          </p:nvPr>
        </p:nvSpPr>
        <p:spPr>
          <a:xfrm>
            <a:off x="6430009" y="1674375"/>
            <a:ext cx="4441825" cy="540385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Autofit/>
          </a:bodyPr>
          <a:lstStyle>
            <a:lvl1pPr algn="l">
              <a:defRPr sz="22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pPr fontAlgn="auto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idx="24"/>
          </p:nvPr>
        </p:nvSpPr>
        <p:spPr>
          <a:xfrm>
            <a:off x="6430010" y="2783522"/>
            <a:ext cx="4441825" cy="576580"/>
          </a:xfrm>
          <a:prstGeom prst="rect">
            <a:avLst/>
          </a:prstGeom>
        </p:spPr>
        <p:txBody>
          <a:bodyPr vert="horz" lIns="90000" tIns="46800" rIns="90000" bIns="46800" rtlCol="0" anchor="ctr" anchorCtr="0">
            <a:noAutofit/>
          </a:bodyPr>
          <a:lstStyle>
            <a:lvl1pPr marL="0" indent="0" algn="l">
              <a:lnSpc>
                <a:spcPct val="110000"/>
              </a:lnSpc>
              <a:buNone/>
              <a:defRPr kumimoji="0" lang="zh-CN" altLang="en-US" sz="2200" b="1" i="0" u="none" strike="noStrike" kern="1200" cap="none" spc="300" normalizeH="0" baseline="0" noProof="1" dirty="0">
                <a:solidFill>
                  <a:schemeClr val="tx1">
                    <a:lumMod val="90000"/>
                    <a:lumOff val="10000"/>
                  </a:schemeClr>
                </a:solidFill>
                <a:uFillTx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>
                <a:solidFill>
                  <a:srgbClr val="014199"/>
                </a:solidFill>
              </a:defRPr>
            </a:lvl2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9" name="文本占位符 8"/>
          <p:cNvSpPr>
            <a:spLocks noGrp="1"/>
          </p:cNvSpPr>
          <p:nvPr>
            <p:ph type="body" idx="26"/>
          </p:nvPr>
        </p:nvSpPr>
        <p:spPr>
          <a:xfrm>
            <a:off x="6430010" y="3965575"/>
            <a:ext cx="4441825" cy="608965"/>
          </a:xfrm>
          <a:prstGeom prst="rect">
            <a:avLst/>
          </a:prstGeom>
        </p:spPr>
        <p:txBody>
          <a:bodyPr vert="horz" lIns="90000" tIns="46800" rIns="90000" bIns="46800" rtlCol="0" anchor="ctr" anchorCtr="0">
            <a:noAutofit/>
          </a:bodyPr>
          <a:lstStyle>
            <a:lvl1pPr marL="0" indent="0" algn="l">
              <a:lnSpc>
                <a:spcPct val="110000"/>
              </a:lnSpc>
              <a:buNone/>
              <a:defRPr kumimoji="0" lang="zh-CN" altLang="en-US" sz="2200" b="1" i="0" u="none" strike="noStrike" kern="1200" cap="none" spc="300" normalizeH="0" baseline="0" noProof="1" dirty="0">
                <a:solidFill>
                  <a:schemeClr val="tx1">
                    <a:lumMod val="90000"/>
                    <a:lumOff val="10000"/>
                  </a:schemeClr>
                </a:solidFill>
                <a:uFillTx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>
                <a:solidFill>
                  <a:srgbClr val="014199"/>
                </a:solidFill>
              </a:defRPr>
            </a:lvl2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10" name="文本占位符 9"/>
          <p:cNvSpPr>
            <a:spLocks noGrp="1"/>
          </p:cNvSpPr>
          <p:nvPr>
            <p:ph type="body" idx="27" hasCustomPrompt="1"/>
          </p:nvPr>
        </p:nvSpPr>
        <p:spPr>
          <a:xfrm>
            <a:off x="5329364" y="2714625"/>
            <a:ext cx="749300" cy="714375"/>
          </a:xfrm>
          <a:prstGeom prst="rect">
            <a:avLst/>
          </a:prstGeom>
          <a:solidFill>
            <a:srgbClr val="1444D3"/>
          </a:solidFill>
        </p:spPr>
        <p:txBody>
          <a:bodyPr lIns="101600" tIns="38100" rIns="76200" bIns="3810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3600" b="1" i="0" spc="200">
                <a:ln>
                  <a:noFill/>
                </a:ln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auto"/>
            <a:r>
              <a:rPr lang="en-US" altLang="zh-CN" strike="noStrike" noProof="1"/>
              <a:t>02</a:t>
            </a:r>
            <a:endParaRPr lang="en-US" altLang="zh-CN" strike="noStrike" noProof="1"/>
          </a:p>
        </p:txBody>
      </p:sp>
      <p:sp>
        <p:nvSpPr>
          <p:cNvPr id="12" name="文本占位符 11"/>
          <p:cNvSpPr>
            <a:spLocks noGrp="1"/>
          </p:cNvSpPr>
          <p:nvPr>
            <p:ph type="body" idx="28" hasCustomPrompt="1"/>
          </p:nvPr>
        </p:nvSpPr>
        <p:spPr>
          <a:xfrm>
            <a:off x="5338445" y="3932807"/>
            <a:ext cx="749300" cy="714375"/>
          </a:xfrm>
          <a:prstGeom prst="rect">
            <a:avLst/>
          </a:prstGeom>
          <a:solidFill>
            <a:srgbClr val="1444D3"/>
          </a:solidFill>
        </p:spPr>
        <p:txBody>
          <a:bodyPr lIns="101600" tIns="38100" rIns="76200" bIns="3810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3600" b="1" i="0" spc="200">
                <a:ln>
                  <a:noFill/>
                </a:ln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auto"/>
            <a:r>
              <a:rPr lang="en-US" altLang="zh-CN" strike="noStrike" noProof="1"/>
              <a:t>03</a:t>
            </a:r>
            <a:endParaRPr lang="en-US" altLang="zh-CN" strike="noStrike" noProof="1"/>
          </a:p>
        </p:txBody>
      </p:sp>
      <p:sp>
        <p:nvSpPr>
          <p:cNvPr id="2" name="矩形 1"/>
          <p:cNvSpPr/>
          <p:nvPr userDrawn="1"/>
        </p:nvSpPr>
        <p:spPr>
          <a:xfrm>
            <a:off x="0" y="2060575"/>
            <a:ext cx="4278630" cy="2005330"/>
          </a:xfrm>
          <a:prstGeom prst="rect">
            <a:avLst/>
          </a:prstGeom>
          <a:solidFill>
            <a:srgbClr val="1444D3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84" name="文本框 6"/>
          <p:cNvSpPr txBox="1"/>
          <p:nvPr userDrawn="1"/>
        </p:nvSpPr>
        <p:spPr>
          <a:xfrm>
            <a:off x="1296988" y="2296795"/>
            <a:ext cx="2281237" cy="10160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lvl="0" algn="dist"/>
            <a:r>
              <a:rPr lang="zh-CN" altLang="en-US" sz="6000" b="1"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</a:rPr>
              <a:t>目录</a:t>
            </a:r>
            <a:endParaRPr lang="zh-CN" altLang="en-US" sz="6000" b="1">
              <a:solidFill>
                <a:schemeClr val="bg1"/>
              </a:solidFill>
              <a:latin typeface="Arial" panose="020B0604020202090204" pitchFamily="34" charset="0"/>
              <a:ea typeface="微软雅黑" charset="-122"/>
            </a:endParaRPr>
          </a:p>
        </p:txBody>
      </p:sp>
      <p:sp>
        <p:nvSpPr>
          <p:cNvPr id="3" name="矩形 2"/>
          <p:cNvSpPr/>
          <p:nvPr userDrawn="1"/>
        </p:nvSpPr>
        <p:spPr>
          <a:xfrm>
            <a:off x="-635" y="2060575"/>
            <a:ext cx="175895" cy="2006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82" name="文本框 16"/>
          <p:cNvSpPr txBox="1"/>
          <p:nvPr userDrawn="1"/>
        </p:nvSpPr>
        <p:spPr>
          <a:xfrm>
            <a:off x="1235075" y="3457575"/>
            <a:ext cx="2343150" cy="5080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/>
          <a:lstStyle/>
          <a:p>
            <a:pPr lvl="0" algn="dist"/>
            <a:r>
              <a:rPr lang="en-US" altLang="zh-CN" sz="2400" b="1" dirty="0"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</a:rPr>
              <a:t>CONTENTS</a:t>
            </a:r>
            <a:endParaRPr lang="en-US" altLang="zh-CN" sz="2400" b="1" dirty="0">
              <a:solidFill>
                <a:schemeClr val="bg1"/>
              </a:solidFill>
              <a:latin typeface="Arial" panose="020B0604020202090204" pitchFamily="34" charset="0"/>
              <a:ea typeface="微软雅黑" charset="-122"/>
            </a:endParaRPr>
          </a:p>
        </p:txBody>
      </p:sp>
      <p:pic>
        <p:nvPicPr>
          <p:cNvPr id="14" name="图片 13" descr="KV-0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109200" y="101600"/>
            <a:ext cx="2082800" cy="706120"/>
          </a:xfrm>
          <a:prstGeom prst="rect">
            <a:avLst/>
          </a:prstGeom>
        </p:spPr>
      </p:pic>
      <p:pic>
        <p:nvPicPr>
          <p:cNvPr id="7" name="图片 6" descr="KV-03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337040" y="6267450"/>
            <a:ext cx="2611120" cy="619760"/>
          </a:xfrm>
          <a:prstGeom prst="rect">
            <a:avLst/>
          </a:prstGeom>
        </p:spPr>
      </p:pic>
    </p:spTree>
  </p:cSld>
  <p:clrMapOvr>
    <a:masterClrMapping/>
  </p:clrMapOvr>
  <p:hf sldNum="0"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KV_画板 1 副本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18" name="直接连接符 17"/>
          <p:cNvCxnSpPr/>
          <p:nvPr userDrawn="1"/>
        </p:nvCxnSpPr>
        <p:spPr>
          <a:xfrm>
            <a:off x="4052132" y="3196671"/>
            <a:ext cx="4085937" cy="0"/>
          </a:xfrm>
          <a:prstGeom prst="line">
            <a:avLst/>
          </a:prstGeom>
          <a:ln>
            <a:solidFill>
              <a:srgbClr val="0141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>
            <a:spLocks noChangeArrowheads="1"/>
          </p:cNvSpPr>
          <p:nvPr userDrawn="1"/>
        </p:nvSpPr>
        <p:spPr bwMode="auto">
          <a:xfrm>
            <a:off x="2360987" y="1823520"/>
            <a:ext cx="1241509" cy="106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dist"/>
            <a:r>
              <a:rPr lang="en-US" altLang="zh-CN" sz="100">
                <a:solidFill>
                  <a:schemeClr val="bg1"/>
                </a:solidFill>
              </a:rPr>
              <a:t>PART</a:t>
            </a:r>
            <a:endParaRPr lang="en-US" altLang="zh-CN" sz="100">
              <a:solidFill>
                <a:schemeClr val="bg1"/>
              </a:solidFill>
            </a:endParaRPr>
          </a:p>
        </p:txBody>
      </p:sp>
      <p:sp>
        <p:nvSpPr>
          <p:cNvPr id="22" name="标题 21"/>
          <p:cNvSpPr>
            <a:spLocks noGrp="1"/>
          </p:cNvSpPr>
          <p:nvPr>
            <p:ph type="title" hasCustomPrompt="1"/>
          </p:nvPr>
        </p:nvSpPr>
        <p:spPr>
          <a:xfrm>
            <a:off x="4058713" y="2277279"/>
            <a:ext cx="4072775" cy="862363"/>
          </a:xfrm>
          <a:prstGeom prst="rect">
            <a:avLst/>
          </a:prstGeom>
        </p:spPr>
        <p:txBody>
          <a:bodyPr lIns="90000" tIns="46800" rIns="90000" bIns="46800" rtlCol="0">
            <a:noAutofit/>
          </a:bodyPr>
          <a:lstStyle>
            <a:lvl1pPr algn="ctr">
              <a:defRPr sz="3990">
                <a:solidFill>
                  <a:srgbClr val="084595"/>
                </a:solidFill>
              </a:defRPr>
            </a:lvl1pPr>
          </a:lstStyle>
          <a:p>
            <a:pPr lvl="0"/>
            <a:r>
              <a:rPr lang="zh-CN" altLang="en-US" noProof="1"/>
              <a:t>单击此处</a:t>
            </a:r>
            <a:endParaRPr lang="zh-CN" altLang="en-US" noProof="1"/>
          </a:p>
        </p:txBody>
      </p:sp>
      <p:sp>
        <p:nvSpPr>
          <p:cNvPr id="23" name="文本占位符 22"/>
          <p:cNvSpPr>
            <a:spLocks noGrp="1"/>
          </p:cNvSpPr>
          <p:nvPr>
            <p:ph type="body" idx="1" hasCustomPrompt="1"/>
          </p:nvPr>
        </p:nvSpPr>
        <p:spPr>
          <a:xfrm>
            <a:off x="4596366" y="3325326"/>
            <a:ext cx="2997470" cy="401129"/>
          </a:xfrm>
          <a:prstGeom prst="rect">
            <a:avLst/>
          </a:prstGeom>
        </p:spPr>
        <p:txBody>
          <a:bodyPr lIns="101600" tIns="38100" rIns="76200" bIns="38100">
            <a:normAutofit/>
          </a:bodyPr>
          <a:lstStyle>
            <a:lvl1pPr marL="0" indent="0" algn="ctr">
              <a:lnSpc>
                <a:spcPct val="100000"/>
              </a:lnSpc>
              <a:buNone/>
              <a:defRPr sz="1635" b="0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14655" indent="0">
              <a:buNone/>
              <a:defRPr sz="1815" b="1"/>
            </a:lvl2pPr>
            <a:lvl3pPr marL="829310" indent="0">
              <a:buNone/>
              <a:defRPr sz="1635" b="1"/>
            </a:lvl3pPr>
            <a:lvl4pPr marL="1244600" indent="0">
              <a:buNone/>
              <a:defRPr sz="1450" b="1"/>
            </a:lvl4pPr>
            <a:lvl5pPr marL="1659255" indent="0">
              <a:buNone/>
              <a:defRPr sz="1450" b="1"/>
            </a:lvl5pPr>
            <a:lvl6pPr marL="2073910" indent="0">
              <a:buNone/>
              <a:defRPr sz="1450" b="1"/>
            </a:lvl6pPr>
            <a:lvl7pPr marL="2488565" indent="0">
              <a:buNone/>
              <a:defRPr sz="1450" b="1"/>
            </a:lvl7pPr>
            <a:lvl8pPr marL="2903220" indent="0">
              <a:buNone/>
              <a:defRPr sz="1450" b="1"/>
            </a:lvl8pPr>
            <a:lvl9pPr marL="3317875" indent="0">
              <a:buNone/>
              <a:defRPr sz="1450" b="1"/>
            </a:lvl9pPr>
          </a:lstStyle>
          <a:p>
            <a:pPr lvl="0"/>
            <a:r>
              <a:rPr lang="zh-CN" altLang="en-US" noProof="1"/>
              <a:t>单击此处编辑文本</a:t>
            </a:r>
            <a:endParaRPr lang="zh-CN" altLang="en-US" noProof="1"/>
          </a:p>
        </p:txBody>
      </p:sp>
      <p:pic>
        <p:nvPicPr>
          <p:cNvPr id="2" name="图片 1" descr="KV-0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347960" y="38100"/>
            <a:ext cx="2056130" cy="697230"/>
          </a:xfrm>
          <a:prstGeom prst="rect">
            <a:avLst/>
          </a:prstGeom>
        </p:spPr>
      </p:pic>
      <p:pic>
        <p:nvPicPr>
          <p:cNvPr id="4" name="图片 3" descr="KV-03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385935" y="6238240"/>
            <a:ext cx="2611120" cy="619760"/>
          </a:xfrm>
          <a:prstGeom prst="rect">
            <a:avLst/>
          </a:prstGeom>
        </p:spPr>
      </p:pic>
    </p:spTree>
  </p:cSld>
  <p:clrMapOvr>
    <a:masterClrMapping/>
  </p:clrMapOvr>
  <p:hf sldNum="0" hdr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KV_画板 1 副本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203" name="文本框 7"/>
          <p:cNvSpPr txBox="1"/>
          <p:nvPr userDrawn="1">
            <p:custDataLst>
              <p:tags r:id="rId3"/>
            </p:custDataLst>
          </p:nvPr>
        </p:nvSpPr>
        <p:spPr>
          <a:xfrm>
            <a:off x="4029075" y="3347720"/>
            <a:ext cx="3930650" cy="86614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lvl="0" algn="ctr">
              <a:lnSpc>
                <a:spcPct val="140000"/>
              </a:lnSpc>
            </a:pPr>
            <a:r>
              <a:rPr lang="zh-CN" altLang="en-US" sz="1200">
                <a:solidFill>
                  <a:schemeClr val="tx2"/>
                </a:solidFill>
                <a:effectLst/>
                <a:latin typeface="Arial" panose="020B0604020202090204" pitchFamily="34" charset="0"/>
                <a:ea typeface="微软雅黑" charset="-122"/>
              </a:rPr>
              <a:t>电话：400-886-0255</a:t>
            </a:r>
            <a:endParaRPr lang="zh-CN" altLang="en-US" sz="1200">
              <a:solidFill>
                <a:schemeClr val="tx2"/>
              </a:solidFill>
              <a:effectLst/>
              <a:latin typeface="Arial" panose="020B0604020202090204" pitchFamily="34" charset="0"/>
              <a:ea typeface="微软雅黑" charset="-122"/>
            </a:endParaRPr>
          </a:p>
          <a:p>
            <a:pPr lvl="0" algn="ctr">
              <a:lnSpc>
                <a:spcPct val="140000"/>
              </a:lnSpc>
            </a:pPr>
            <a:r>
              <a:rPr lang="zh-CN" altLang="en-US" sz="1200">
                <a:solidFill>
                  <a:schemeClr val="tx2"/>
                </a:solidFill>
                <a:effectLst/>
                <a:latin typeface="Arial" panose="020B0604020202090204" pitchFamily="34" charset="0"/>
                <a:ea typeface="微软雅黑" charset="-122"/>
              </a:rPr>
              <a:t>网址：www.kmsoft.com.cn</a:t>
            </a:r>
            <a:endParaRPr lang="zh-CN" altLang="en-US" sz="1200">
              <a:solidFill>
                <a:schemeClr val="tx2"/>
              </a:solidFill>
              <a:effectLst/>
              <a:latin typeface="Arial" panose="020B0604020202090204" pitchFamily="34" charset="0"/>
              <a:ea typeface="微软雅黑" charset="-122"/>
            </a:endParaRPr>
          </a:p>
          <a:p>
            <a:pPr lvl="0" algn="ctr">
              <a:lnSpc>
                <a:spcPct val="140000"/>
              </a:lnSpc>
            </a:pPr>
            <a:endParaRPr lang="zh-CN" altLang="en-US" sz="1200">
              <a:solidFill>
                <a:schemeClr val="tx2"/>
              </a:solidFill>
              <a:effectLst/>
              <a:latin typeface="Arial" panose="020B0604020202090204" pitchFamily="34" charset="0"/>
              <a:ea typeface="微软雅黑" charset="-122"/>
            </a:endParaRPr>
          </a:p>
        </p:txBody>
      </p:sp>
      <p:pic>
        <p:nvPicPr>
          <p:cNvPr id="8205" name="图片 1" descr="开目二维码_画板 1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5516562" y="4086860"/>
            <a:ext cx="1158875" cy="115760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204" name="文本框 9"/>
          <p:cNvSpPr txBox="1"/>
          <p:nvPr userDrawn="1">
            <p:custDataLst>
              <p:tags r:id="rId6"/>
            </p:custDataLst>
          </p:nvPr>
        </p:nvSpPr>
        <p:spPr>
          <a:xfrm>
            <a:off x="3879850" y="2528570"/>
            <a:ext cx="4229100" cy="70675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lvl="0" algn="ctr"/>
            <a:r>
              <a:rPr lang="en-US" altLang="zh-CN" sz="4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90204" pitchFamily="34" charset="0"/>
                <a:ea typeface="微软雅黑" charset="-122"/>
              </a:rPr>
              <a:t>THANKS!</a:t>
            </a:r>
            <a:endParaRPr lang="en-US" altLang="zh-CN" sz="40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90204" pitchFamily="34" charset="0"/>
              <a:ea typeface="微软雅黑" charset="-122"/>
            </a:endParaRPr>
          </a:p>
        </p:txBody>
      </p:sp>
      <p:sp>
        <p:nvSpPr>
          <p:cNvPr id="2" name="文本框 1"/>
          <p:cNvSpPr txBox="1"/>
          <p:nvPr userDrawn="1"/>
        </p:nvSpPr>
        <p:spPr>
          <a:xfrm>
            <a:off x="7613650" y="769302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/>
          </a:p>
        </p:txBody>
      </p:sp>
      <p:pic>
        <p:nvPicPr>
          <p:cNvPr id="6" name="图片 5" descr="KV-06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2141855" y="970280"/>
            <a:ext cx="7705090" cy="1558290"/>
          </a:xfrm>
          <a:prstGeom prst="rect">
            <a:avLst/>
          </a:prstGeom>
        </p:spPr>
      </p:pic>
    </p:spTree>
  </p:cSld>
  <p:clrMapOvr>
    <a:masterClrMapping/>
  </p:clrMapOvr>
  <p:hf sldNum="0" hdr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1860728" y="7815540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5364728" y="7815540"/>
            <a:ext cx="3960000" cy="3168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10126328" y="7815540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28" name="组合 14"/>
          <p:cNvGrpSpPr/>
          <p:nvPr userDrawn="1"/>
        </p:nvGrpSpPr>
        <p:grpSpPr>
          <a:xfrm>
            <a:off x="66675" y="349250"/>
            <a:ext cx="544513" cy="430213"/>
            <a:chOff x="105" y="751"/>
            <a:chExt cx="858" cy="678"/>
          </a:xfrm>
        </p:grpSpPr>
        <p:sp>
          <p:nvSpPr>
            <p:cNvPr id="16" name="矩形 15"/>
            <p:cNvSpPr/>
            <p:nvPr userDrawn="1">
              <p:custDataLst>
                <p:tags r:id="rId2"/>
              </p:custDataLst>
            </p:nvPr>
          </p:nvSpPr>
          <p:spPr>
            <a:xfrm>
              <a:off x="223" y="751"/>
              <a:ext cx="741" cy="679"/>
            </a:xfrm>
            <a:prstGeom prst="rect">
              <a:avLst/>
            </a:prstGeom>
            <a:solidFill>
              <a:srgbClr val="FFC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zh-CN" altLang="en-US" strike="noStrike" noProof="1"/>
            </a:p>
          </p:txBody>
        </p:sp>
        <p:sp>
          <p:nvSpPr>
            <p:cNvPr id="17" name="矩形 16"/>
            <p:cNvSpPr/>
            <p:nvPr userDrawn="1">
              <p:custDataLst>
                <p:tags r:id="rId3"/>
              </p:custDataLst>
            </p:nvPr>
          </p:nvSpPr>
          <p:spPr>
            <a:xfrm>
              <a:off x="105" y="751"/>
              <a:ext cx="741" cy="679"/>
            </a:xfrm>
            <a:prstGeom prst="rect">
              <a:avLst/>
            </a:prstGeom>
            <a:solidFill>
              <a:srgbClr val="0845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zh-CN" altLang="en-US" strike="noStrike" noProof="1"/>
            </a:p>
          </p:txBody>
        </p:sp>
      </p:grpSp>
      <p:sp>
        <p:nvSpPr>
          <p:cNvPr id="9" name="内容占位符 8"/>
          <p:cNvSpPr>
            <a:spLocks noGrp="1"/>
          </p:cNvSpPr>
          <p:nvPr>
            <p:ph sz="quarter" idx="13"/>
          </p:nvPr>
        </p:nvSpPr>
        <p:spPr>
          <a:xfrm>
            <a:off x="799465" y="1188720"/>
            <a:ext cx="10972800" cy="4993640"/>
          </a:xfrm>
          <a:prstGeom prst="rect">
            <a:avLst/>
          </a:prstGeom>
        </p:spPr>
        <p:txBody>
          <a:bodyPr/>
          <a:lstStyle>
            <a:lvl1pPr marL="0" indent="0">
              <a:buClr>
                <a:srgbClr val="014199"/>
              </a:buClr>
              <a:buFont typeface="Wingdings" panose="05000000000000000000" charset="0"/>
              <a:buNone/>
              <a:defRPr sz="1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buClr>
                <a:srgbClr val="014199"/>
              </a:buClr>
              <a:buFont typeface="Wingdings" panose="05000000000000000000" charset="0"/>
              <a:buChar char="l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buClr>
                <a:srgbClr val="014199"/>
              </a:buClr>
              <a:buFont typeface="Wingdings" panose="05000000000000000000" charset="0"/>
              <a:buChar char="l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buClr>
                <a:srgbClr val="014199"/>
              </a:buClr>
              <a:buFont typeface="Wingdings" panose="05000000000000000000" charset="0"/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buClr>
                <a:srgbClr val="014199"/>
              </a:buClr>
              <a:buSzPct val="105000"/>
              <a:buFont typeface="Wingdings" panose="05000000000000000000" charset="0"/>
              <a:buChar char="l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3" fontAlgn="auto"/>
            <a:endParaRPr lang="zh-CN" altLang="en-US" strike="noStrike" noProof="1"/>
          </a:p>
        </p:txBody>
      </p:sp>
      <p:sp>
        <p:nvSpPr>
          <p:cNvPr id="12" name="标题 11"/>
          <p:cNvSpPr>
            <a:spLocks noGrp="1"/>
          </p:cNvSpPr>
          <p:nvPr>
            <p:ph type="title"/>
          </p:nvPr>
        </p:nvSpPr>
        <p:spPr>
          <a:xfrm>
            <a:off x="814705" y="212090"/>
            <a:ext cx="9449435" cy="705485"/>
          </a:xfrm>
          <a:prstGeom prst="rect">
            <a:avLst/>
          </a:prstGeom>
        </p:spPr>
        <p:txBody>
          <a:bodyPr vert="horz" lIns="90000" tIns="46800" rIns="90000" bIns="46800" rtlCol="0" anchor="ctr" anchorCtr="0">
            <a:normAutofit/>
          </a:bodyPr>
          <a:lstStyle>
            <a:lvl1pPr>
              <a:defRPr sz="3200">
                <a:solidFill>
                  <a:srgbClr val="084595"/>
                </a:solidFill>
              </a:defRPr>
            </a:lvl1pPr>
          </a:lstStyle>
          <a:p>
            <a:pPr lvl="0" fontAlgn="auto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29734" y="1181110"/>
            <a:ext cx="5274733" cy="49450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7668" y="1181110"/>
            <a:ext cx="5274733" cy="49450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e-DE">
              <a:solidFill>
                <a:srgbClr val="000000"/>
              </a:solidFill>
            </a:endParaRPr>
          </a:p>
          <a:p>
            <a:r>
              <a:rPr lang="de-DE">
                <a:solidFill>
                  <a:srgbClr val="000000"/>
                </a:solidFill>
              </a:rPr>
              <a:t>Page </a:t>
            </a:r>
            <a:fld id="{313280DC-DA70-49D3-AB89-80F451B3EE48}" type="slidenum">
              <a:rPr lang="de-DE">
                <a:solidFill>
                  <a:srgbClr val="000000"/>
                </a:solidFill>
              </a:rPr>
            </a:fld>
            <a:endParaRPr lang="en-GB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5020805" y="7456448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8524805" y="7456448"/>
            <a:ext cx="3960000" cy="3168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13286405" y="7456448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E:\设计\VI升级\PPT模板_画板 1 副本 7.jpgPPT模板_画板 1 副本 7"/>
          <p:cNvPicPr>
            <a:picLocks noChangeAspect="1"/>
          </p:cNvPicPr>
          <p:nvPr userDrawn="1"/>
        </p:nvPicPr>
        <p:blipFill>
          <a:blip r:embed="rId2">
            <a:alphaModFix amt="80000"/>
          </a:blip>
          <a:srcRect/>
          <a:stretch>
            <a:fillRect/>
          </a:stretch>
        </p:blipFill>
        <p:spPr>
          <a:xfrm>
            <a:off x="-34925" y="0"/>
            <a:ext cx="12223750" cy="6858635"/>
          </a:xfrm>
          <a:prstGeom prst="rect">
            <a:avLst/>
          </a:prstGeom>
        </p:spPr>
      </p:pic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14" name="灯片编号占位符 4"/>
          <p:cNvSpPr>
            <a:spLocks noGrp="1"/>
          </p:cNvSpPr>
          <p:nvPr userDrawn="1"/>
        </p:nvSpPr>
        <p:spPr>
          <a:xfrm>
            <a:off x="11028045" y="6423025"/>
            <a:ext cx="911225" cy="365125"/>
          </a:xfrm>
          <a:prstGeom prst="rect">
            <a:avLst/>
          </a:prstGeom>
          <a:noFill/>
          <a:ln w="9525">
            <a:noFill/>
          </a:ln>
        </p:spPr>
        <p:txBody>
          <a:bodyPr vert="horz" anchor="ctr" anchorCtr="0"/>
          <a:lstStyle>
            <a:lvl1pPr marL="0" lvl="0" indent="0" algn="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buNone/>
              <a:defRPr sz="1200" kern="1200" baseline="0" noProof="1" dirty="0">
                <a:solidFill>
                  <a:srgbClr val="898989"/>
                </a:solidFill>
                <a:latin typeface="+mn-lt"/>
                <a:ea typeface="宋体" pitchFamily="2" charset="-122"/>
                <a:cs typeface="+mn-cs"/>
              </a:defRPr>
            </a:lvl1pPr>
            <a:lvl2pPr marL="457200" lvl="1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 sz="1800" kern="1200" baseline="0">
                <a:solidFill>
                  <a:schemeClr val="tx1"/>
                </a:solidFill>
                <a:ea typeface="宋体" pitchFamily="2" charset="-122"/>
                <a:cs typeface="+mn-cs"/>
              </a:defRPr>
            </a:lvl2pPr>
            <a:lvl3pPr marL="914400" lvl="2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 sz="1800" kern="1200" baseline="0">
                <a:solidFill>
                  <a:schemeClr val="tx1"/>
                </a:solidFill>
                <a:ea typeface="宋体" pitchFamily="2" charset="-122"/>
                <a:cs typeface="+mn-cs"/>
              </a:defRPr>
            </a:lvl3pPr>
            <a:lvl4pPr marL="1371600" lvl="3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 sz="1800" kern="1200" baseline="0">
                <a:solidFill>
                  <a:schemeClr val="tx1"/>
                </a:solidFill>
                <a:ea typeface="宋体" pitchFamily="2" charset="-122"/>
                <a:cs typeface="+mn-cs"/>
              </a:defRPr>
            </a:lvl4pPr>
            <a:lvl5pPr marL="1828800" lvl="4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 sz="1800" kern="1200" baseline="0">
                <a:solidFill>
                  <a:schemeClr val="tx1"/>
                </a:solidFill>
                <a:ea typeface="宋体" pitchFamily="2" charset="-122"/>
                <a:cs typeface="+mn-cs"/>
              </a:defRPr>
            </a:lvl5pPr>
            <a:lvl6pPr marL="2286000" lvl="5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 sz="1800" kern="1200" baseline="0">
                <a:solidFill>
                  <a:schemeClr val="tx1"/>
                </a:solidFill>
                <a:ea typeface="宋体" pitchFamily="2" charset="-122"/>
                <a:cs typeface="+mn-cs"/>
              </a:defRPr>
            </a:lvl6pPr>
            <a:lvl7pPr marL="2743200" lvl="6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 sz="1800" kern="1200" baseline="0">
                <a:solidFill>
                  <a:schemeClr val="tx1"/>
                </a:solidFill>
                <a:ea typeface="宋体" pitchFamily="2" charset="-122"/>
                <a:cs typeface="+mn-cs"/>
              </a:defRPr>
            </a:lvl7pPr>
            <a:lvl8pPr marL="3200400" lvl="7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 sz="1800" kern="1200" baseline="0">
                <a:solidFill>
                  <a:schemeClr val="tx1"/>
                </a:solidFill>
                <a:ea typeface="宋体" pitchFamily="2" charset="-122"/>
                <a:cs typeface="+mn-cs"/>
              </a:defRPr>
            </a:lvl8pPr>
            <a:lvl9pPr marL="3657600" lvl="8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 sz="1800" kern="1200" baseline="0">
                <a:solidFill>
                  <a:schemeClr val="tx1"/>
                </a:solidFill>
                <a:ea typeface="宋体" pitchFamily="2" charset="-122"/>
                <a:cs typeface="+mn-cs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fld id="{27A1232D-FBDA-45BF-815E-EED28366C26E}" type="slidenum">
              <a:rPr kumimoji="0" lang="zh-CN" altLang="en-US" sz="1000" b="0" i="0" u="none" strike="noStrike" kern="1200" cap="none" spc="0" normalizeH="0" baseline="0" noProof="1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微软雅黑" charset="-122"/>
                <a:ea typeface="微软雅黑" charset="-122"/>
                <a:cs typeface="+mn-cs"/>
              </a:rPr>
            </a:fld>
            <a:endParaRPr kumimoji="0" lang="zh-CN" altLang="en-US" sz="1000" b="0" i="0" u="none" strike="noStrike" kern="1200" cap="none" spc="0" normalizeH="0" baseline="0" noProof="1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微软雅黑" charset="-122"/>
              <a:ea typeface="微软雅黑" charset="-122"/>
              <a:cs typeface="+mn-cs"/>
            </a:endParaRPr>
          </a:p>
        </p:txBody>
      </p:sp>
      <p:pic>
        <p:nvPicPr>
          <p:cNvPr id="11" name="图片 10" descr="新LOGO_画板 1"/>
          <p:cNvPicPr>
            <a:picLocks noChangeAspect="1"/>
          </p:cNvPicPr>
          <p:nvPr userDrawn="1"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10447655" y="271145"/>
            <a:ext cx="1522095" cy="586740"/>
          </a:xfrm>
          <a:prstGeom prst="rect">
            <a:avLst/>
          </a:prstGeom>
        </p:spPr>
      </p:pic>
      <p:sp>
        <p:nvSpPr>
          <p:cNvPr id="12" name="标题 1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814775" y="21216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>
              <a:defRPr sz="3200">
                <a:solidFill>
                  <a:srgbClr val="084595"/>
                </a:solidFill>
              </a:defRPr>
            </a:lvl1pPr>
          </a:lstStyle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grpSp>
        <p:nvGrpSpPr>
          <p:cNvPr id="15" name="组合 14"/>
          <p:cNvGrpSpPr/>
          <p:nvPr userDrawn="1"/>
        </p:nvGrpSpPr>
        <p:grpSpPr>
          <a:xfrm>
            <a:off x="66675" y="349250"/>
            <a:ext cx="544830" cy="430530"/>
            <a:chOff x="105" y="751"/>
            <a:chExt cx="858" cy="678"/>
          </a:xfrm>
        </p:grpSpPr>
        <p:sp>
          <p:nvSpPr>
            <p:cNvPr id="16" name="矩形 15"/>
            <p:cNvSpPr/>
            <p:nvPr userDrawn="1">
              <p:custDataLst>
                <p:tags r:id="rId9"/>
              </p:custDataLst>
            </p:nvPr>
          </p:nvSpPr>
          <p:spPr>
            <a:xfrm>
              <a:off x="223" y="751"/>
              <a:ext cx="741" cy="679"/>
            </a:xfrm>
            <a:prstGeom prst="rect">
              <a:avLst/>
            </a:prstGeom>
            <a:solidFill>
              <a:srgbClr val="FFC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矩形 16"/>
            <p:cNvSpPr/>
            <p:nvPr userDrawn="1">
              <p:custDataLst>
                <p:tags r:id="rId10"/>
              </p:custDataLst>
            </p:nvPr>
          </p:nvSpPr>
          <p:spPr>
            <a:xfrm>
              <a:off x="105" y="751"/>
              <a:ext cx="741" cy="679"/>
            </a:xfrm>
            <a:prstGeom prst="rect">
              <a:avLst/>
            </a:prstGeom>
            <a:solidFill>
              <a:srgbClr val="0845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20.xml"/><Relationship Id="rId16" Type="http://schemas.openxmlformats.org/officeDocument/2006/relationships/tags" Target="../tags/tag19.xml"/><Relationship Id="rId15" Type="http://schemas.openxmlformats.org/officeDocument/2006/relationships/image" Target="../media/image2.png"/><Relationship Id="rId14" Type="http://schemas.openxmlformats.org/officeDocument/2006/relationships/tags" Target="../tags/tag18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2.xml"/><Relationship Id="rId8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0.xml"/><Relationship Id="rId6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6.xml"/><Relationship Id="rId20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9" Type="http://schemas.openxmlformats.org/officeDocument/2006/relationships/image" Target="../media/image2.png"/><Relationship Id="rId18" Type="http://schemas.openxmlformats.org/officeDocument/2006/relationships/tags" Target="../tags/tag109.xml"/><Relationship Id="rId17" Type="http://schemas.openxmlformats.org/officeDocument/2006/relationships/tags" Target="../tags/tag108.xml"/><Relationship Id="rId16" Type="http://schemas.openxmlformats.org/officeDocument/2006/relationships/tags" Target="../tags/tag107.xml"/><Relationship Id="rId15" Type="http://schemas.openxmlformats.org/officeDocument/2006/relationships/tags" Target="../tags/tag106.xml"/><Relationship Id="rId14" Type="http://schemas.openxmlformats.org/officeDocument/2006/relationships/image" Target="../media/image5.jpeg"/><Relationship Id="rId13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4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5.xml"/><Relationship Id="rId8" Type="http://schemas.openxmlformats.org/officeDocument/2006/relationships/slideLayout" Target="../slideLayouts/slideLayout34.xml"/><Relationship Id="rId7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2.xml"/><Relationship Id="rId5" Type="http://schemas.openxmlformats.org/officeDocument/2006/relationships/slideLayout" Target="../slideLayouts/slideLayout31.xml"/><Relationship Id="rId4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9.xml"/><Relationship Id="rId2" Type="http://schemas.openxmlformats.org/officeDocument/2006/relationships/slideLayout" Target="../slideLayouts/slideLayout28.xml"/><Relationship Id="rId16" Type="http://schemas.openxmlformats.org/officeDocument/2006/relationships/theme" Target="../theme/theme3.xml"/><Relationship Id="rId15" Type="http://schemas.openxmlformats.org/officeDocument/2006/relationships/image" Target="../media/image12.png"/><Relationship Id="rId14" Type="http://schemas.openxmlformats.org/officeDocument/2006/relationships/tags" Target="../tags/tag122.xml"/><Relationship Id="rId13" Type="http://schemas.openxmlformats.org/officeDocument/2006/relationships/tags" Target="../tags/tag121.xml"/><Relationship Id="rId12" Type="http://schemas.openxmlformats.org/officeDocument/2006/relationships/tags" Target="../tags/tag120.xml"/><Relationship Id="rId11" Type="http://schemas.openxmlformats.org/officeDocument/2006/relationships/tags" Target="../tags/tag119.xml"/><Relationship Id="rId10" Type="http://schemas.openxmlformats.org/officeDocument/2006/relationships/image" Target="../media/image16.png"/><Relationship Id="rId1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87070" y="144054"/>
            <a:ext cx="9144000" cy="636361"/>
          </a:xfrm>
          <a:prstGeom prst="rect">
            <a:avLst/>
          </a:prstGeom>
        </p:spPr>
        <p:txBody>
          <a:bodyPr vert="horz" lIns="252000" tIns="45720" rIns="91440" bIns="45720" rtlCol="0" anchor="b">
            <a:noAutofit/>
          </a:bodyPr>
          <a:lstStyle/>
          <a:p>
            <a:pPr marL="0" lvl="0" algn="just">
              <a:lnSpc>
                <a:spcPct val="100000"/>
              </a:lnSpc>
            </a:pPr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255814" y="927843"/>
            <a:ext cx="11680371" cy="5472000"/>
          </a:xfrm>
          <a:prstGeom prst="rect">
            <a:avLst/>
          </a:prstGeom>
        </p:spPr>
        <p:txBody>
          <a:bodyPr vert="horz" lIns="90000" tIns="45720" rIns="91440" bIns="45720" rtlCol="0">
            <a:noAutofit/>
          </a:bodyPr>
          <a:lstStyle/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 descr="新LOGO_画板 1"/>
          <p:cNvPicPr>
            <a:picLocks noChangeAspect="1"/>
          </p:cNvPicPr>
          <p:nvPr userDrawn="1">
            <p:custDataLst>
              <p:tags r:id="rId14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10447655" y="168864"/>
            <a:ext cx="1522095" cy="586740"/>
          </a:xfrm>
          <a:prstGeom prst="rect">
            <a:avLst/>
          </a:prstGeom>
        </p:spPr>
      </p:pic>
      <p:grpSp>
        <p:nvGrpSpPr>
          <p:cNvPr id="8" name="组合 7"/>
          <p:cNvGrpSpPr/>
          <p:nvPr userDrawn="1"/>
        </p:nvGrpSpPr>
        <p:grpSpPr>
          <a:xfrm>
            <a:off x="66675" y="349250"/>
            <a:ext cx="544830" cy="430530"/>
            <a:chOff x="105" y="751"/>
            <a:chExt cx="858" cy="678"/>
          </a:xfrm>
        </p:grpSpPr>
        <p:sp>
          <p:nvSpPr>
            <p:cNvPr id="12" name="矩形 11"/>
            <p:cNvSpPr/>
            <p:nvPr userDrawn="1">
              <p:custDataLst>
                <p:tags r:id="rId16"/>
              </p:custDataLst>
            </p:nvPr>
          </p:nvSpPr>
          <p:spPr>
            <a:xfrm>
              <a:off x="223" y="751"/>
              <a:ext cx="741" cy="679"/>
            </a:xfrm>
            <a:prstGeom prst="rect">
              <a:avLst/>
            </a:prstGeom>
            <a:solidFill>
              <a:srgbClr val="FFC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/>
            <p:cNvSpPr/>
            <p:nvPr userDrawn="1">
              <p:custDataLst>
                <p:tags r:id="rId17"/>
              </p:custDataLst>
            </p:nvPr>
          </p:nvSpPr>
          <p:spPr>
            <a:xfrm>
              <a:off x="105" y="751"/>
              <a:ext cx="741" cy="679"/>
            </a:xfrm>
            <a:prstGeom prst="rect">
              <a:avLst/>
            </a:prstGeom>
            <a:solidFill>
              <a:srgbClr val="0845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6" name="矩形 15"/>
          <p:cNvSpPr/>
          <p:nvPr userDrawn="1"/>
        </p:nvSpPr>
        <p:spPr>
          <a:xfrm>
            <a:off x="0" y="6400800"/>
            <a:ext cx="12192000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694B22B-EA26-413E-BE2C-257EB36D353B}" type="slidenum">
              <a:rPr lang="zh-CN" altLang="en-US" sz="1200" kern="1000" spc="0" baseline="0" smtClean="0">
                <a:solidFill>
                  <a:schemeClr val="tx1">
                    <a:lumMod val="50000"/>
                    <a:lumOff val="50000"/>
                  </a:schemeClr>
                </a:solidFill>
              </a:rPr>
            </a:fld>
            <a:endParaRPr lang="zh-CN" altLang="en-US" sz="1200" kern="1000" spc="0" baseline="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zh-CN" altLang="en-US" sz="2800" b="1" kern="1200" baseline="0" dirty="0">
          <a:solidFill>
            <a:schemeClr val="tx1"/>
          </a:solidFill>
          <a:latin typeface="+mn-lt"/>
          <a:ea typeface="+mn-ea"/>
          <a:cs typeface="+mj-cs"/>
        </a:defRPr>
      </a:lvl1pPr>
    </p:titleStyle>
    <p:bodyStyle>
      <a:lvl1pPr marL="363855" indent="-363855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Clr>
          <a:srgbClr val="367FC3"/>
        </a:buClr>
        <a:buFont typeface="Wingdings" panose="05000000000000000000" pitchFamily="2" charset="2"/>
        <a:buChar char="n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716280" indent="-352425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Clr>
          <a:srgbClr val="367FC3"/>
        </a:buClr>
        <a:buFont typeface="Wingdings" panose="05000000000000000000" pitchFamily="2" charset="2"/>
        <a:buChar char="Ø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079500" indent="-363855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Clr>
          <a:srgbClr val="367FC3"/>
        </a:buClr>
        <a:buFont typeface="Wingdings" panose="05000000000000000000" pitchFamily="2" charset="2"/>
        <a:buChar char="ü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344930" indent="-26543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Clr>
          <a:srgbClr val="367FC3"/>
        </a:buClr>
        <a:buFont typeface="Arial" panose="020B060402020209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708150" indent="-276225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Clr>
          <a:srgbClr val="367FC3"/>
        </a:buClr>
        <a:buFont typeface="Arial" panose="020B0604020202090204" pitchFamily="34" charset="0"/>
        <a:buChar char="-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图片 16" descr="E:\设计\VI升级\PPT模板_画板 1 副本 7.jpgPPT模板_画板 1 副本 7"/>
          <p:cNvPicPr>
            <a:picLocks noChangeAspect="1"/>
          </p:cNvPicPr>
          <p:nvPr/>
        </p:nvPicPr>
        <p:blipFill>
          <a:blip r:embed="rId14"/>
          <a:srcRect l="285"/>
          <a:stretch>
            <a:fillRect/>
          </a:stretch>
        </p:blipFill>
        <p:spPr>
          <a:xfrm>
            <a:off x="0" y="0"/>
            <a:ext cx="12188825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27" name="标题占位符 1"/>
          <p:cNvSpPr>
            <a:spLocks noGrp="1"/>
          </p:cNvSpPr>
          <p:nvPr>
            <p:ph type="title"/>
            <p:custDataLst>
              <p:tags r:id="rId15"/>
            </p:custDataLst>
          </p:nvPr>
        </p:nvSpPr>
        <p:spPr>
          <a:xfrm>
            <a:off x="815975" y="212725"/>
            <a:ext cx="9518650" cy="704850"/>
          </a:xfrm>
          <a:prstGeom prst="rect">
            <a:avLst/>
          </a:prstGeom>
          <a:noFill/>
          <a:ln w="9525">
            <a:noFill/>
          </a:ln>
        </p:spPr>
        <p:txBody>
          <a:bodyPr vert="horz" lIns="90170" tIns="46990" rIns="90170" bIns="46990" anchor="ctr" anchorCtr="0"/>
          <a:lstStyle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028" name="文本占位符 2"/>
          <p:cNvSpPr>
            <a:spLocks noGrp="1"/>
          </p:cNvSpPr>
          <p:nvPr>
            <p:ph type="body"/>
            <p:custDataLst>
              <p:tags r:id="rId16"/>
            </p:custDataLst>
          </p:nvPr>
        </p:nvSpPr>
        <p:spPr>
          <a:xfrm>
            <a:off x="806450" y="1185863"/>
            <a:ext cx="10969625" cy="4759325"/>
          </a:xfrm>
          <a:prstGeom prst="rect">
            <a:avLst/>
          </a:prstGeom>
          <a:noFill/>
          <a:ln w="9525">
            <a:noFill/>
          </a:ln>
        </p:spPr>
        <p:txBody>
          <a:bodyPr vert="horz" lIns="90000" tIns="46800" rIns="90000" bIns="46800" anchor="t" anchorCtr="0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grpSp>
        <p:nvGrpSpPr>
          <p:cNvPr id="1029" name="组合 12"/>
          <p:cNvGrpSpPr/>
          <p:nvPr/>
        </p:nvGrpSpPr>
        <p:grpSpPr>
          <a:xfrm>
            <a:off x="66675" y="349250"/>
            <a:ext cx="544513" cy="430213"/>
            <a:chOff x="105" y="751"/>
            <a:chExt cx="858" cy="678"/>
          </a:xfrm>
        </p:grpSpPr>
        <p:sp>
          <p:nvSpPr>
            <p:cNvPr id="14" name="矩形 13"/>
            <p:cNvSpPr/>
            <p:nvPr userDrawn="1">
              <p:custDataLst>
                <p:tags r:id="rId17"/>
              </p:custDataLst>
            </p:nvPr>
          </p:nvSpPr>
          <p:spPr>
            <a:xfrm>
              <a:off x="223" y="751"/>
              <a:ext cx="741" cy="679"/>
            </a:xfrm>
            <a:prstGeom prst="rect">
              <a:avLst/>
            </a:prstGeom>
            <a:solidFill>
              <a:srgbClr val="FFC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zh-CN" altLang="en-US" strike="noStrike" noProof="1"/>
            </a:p>
          </p:txBody>
        </p:sp>
        <p:sp>
          <p:nvSpPr>
            <p:cNvPr id="15" name="矩形 14"/>
            <p:cNvSpPr/>
            <p:nvPr userDrawn="1">
              <p:custDataLst>
                <p:tags r:id="rId18"/>
              </p:custDataLst>
            </p:nvPr>
          </p:nvSpPr>
          <p:spPr>
            <a:xfrm>
              <a:off x="105" y="751"/>
              <a:ext cx="741" cy="679"/>
            </a:xfrm>
            <a:prstGeom prst="rect">
              <a:avLst/>
            </a:prstGeom>
            <a:solidFill>
              <a:srgbClr val="0845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zh-CN" altLang="en-US" strike="noStrike" noProof="1"/>
            </a:p>
          </p:txBody>
        </p:sp>
      </p:grpSp>
      <p:pic>
        <p:nvPicPr>
          <p:cNvPr id="1032" name="图片 17" descr="新LOGO_画板 1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0342563" y="238125"/>
            <a:ext cx="1522412" cy="5873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灯片编号占位符 4"/>
          <p:cNvSpPr>
            <a:spLocks noGrp="1"/>
          </p:cNvSpPr>
          <p:nvPr/>
        </p:nvSpPr>
        <p:spPr>
          <a:xfrm>
            <a:off x="11028363" y="6423025"/>
            <a:ext cx="911225" cy="365125"/>
          </a:xfrm>
          <a:prstGeom prst="rect">
            <a:avLst/>
          </a:prstGeom>
          <a:noFill/>
          <a:ln w="9525">
            <a:noFill/>
          </a:ln>
        </p:spPr>
        <p:txBody>
          <a:bodyPr vert="horz" anchor="ctr" anchorCtr="0"/>
          <a:lstStyle>
            <a:lvl1pPr marL="0" lvl="0" indent="0" algn="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buNone/>
              <a:defRPr sz="1200" kern="1200" baseline="0" noProof="1" dirty="0">
                <a:solidFill>
                  <a:srgbClr val="898989"/>
                </a:solidFill>
                <a:latin typeface="+mn-lt"/>
                <a:ea typeface="宋体" pitchFamily="2" charset="-122"/>
                <a:cs typeface="+mn-cs"/>
              </a:defRPr>
            </a:lvl1pPr>
            <a:lvl2pPr marL="457200" lvl="1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 sz="1800" kern="1200" baseline="0">
                <a:solidFill>
                  <a:schemeClr val="tx1"/>
                </a:solidFill>
                <a:ea typeface="宋体" pitchFamily="2" charset="-122"/>
                <a:cs typeface="+mn-cs"/>
              </a:defRPr>
            </a:lvl2pPr>
            <a:lvl3pPr marL="914400" lvl="2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 sz="1800" kern="1200" baseline="0">
                <a:solidFill>
                  <a:schemeClr val="tx1"/>
                </a:solidFill>
                <a:ea typeface="宋体" pitchFamily="2" charset="-122"/>
                <a:cs typeface="+mn-cs"/>
              </a:defRPr>
            </a:lvl3pPr>
            <a:lvl4pPr marL="1371600" lvl="3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 sz="1800" kern="1200" baseline="0">
                <a:solidFill>
                  <a:schemeClr val="tx1"/>
                </a:solidFill>
                <a:ea typeface="宋体" pitchFamily="2" charset="-122"/>
                <a:cs typeface="+mn-cs"/>
              </a:defRPr>
            </a:lvl4pPr>
            <a:lvl5pPr marL="1828800" lvl="4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 sz="1800" kern="1200" baseline="0">
                <a:solidFill>
                  <a:schemeClr val="tx1"/>
                </a:solidFill>
                <a:ea typeface="宋体" pitchFamily="2" charset="-122"/>
                <a:cs typeface="+mn-cs"/>
              </a:defRPr>
            </a:lvl5pPr>
            <a:lvl6pPr marL="2286000" lvl="5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 sz="1800" kern="1200" baseline="0">
                <a:solidFill>
                  <a:schemeClr val="tx1"/>
                </a:solidFill>
                <a:ea typeface="宋体" pitchFamily="2" charset="-122"/>
                <a:cs typeface="+mn-cs"/>
              </a:defRPr>
            </a:lvl6pPr>
            <a:lvl7pPr marL="2743200" lvl="6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 sz="1800" kern="1200" baseline="0">
                <a:solidFill>
                  <a:schemeClr val="tx1"/>
                </a:solidFill>
                <a:ea typeface="宋体" pitchFamily="2" charset="-122"/>
                <a:cs typeface="+mn-cs"/>
              </a:defRPr>
            </a:lvl7pPr>
            <a:lvl8pPr marL="3200400" lvl="7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 sz="1800" kern="1200" baseline="0">
                <a:solidFill>
                  <a:schemeClr val="tx1"/>
                </a:solidFill>
                <a:ea typeface="宋体" pitchFamily="2" charset="-122"/>
                <a:cs typeface="+mn-cs"/>
              </a:defRPr>
            </a:lvl8pPr>
            <a:lvl9pPr marL="3657600" lvl="8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 sz="1800" kern="1200" baseline="0">
                <a:solidFill>
                  <a:schemeClr val="tx1"/>
                </a:solidFill>
                <a:ea typeface="宋体" pitchFamily="2" charset="-122"/>
                <a:cs typeface="+mn-cs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fld id="{27A1232D-FBDA-45BF-815E-EED28366C26E}" type="slidenum">
              <a:rPr kumimoji="0" lang="zh-CN" altLang="en-US" sz="1000" b="0" i="0" u="none" strike="noStrike" kern="1200" cap="none" spc="0" normalizeH="0" baseline="0" noProof="1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 panose="020B0604020202090204" pitchFamily="34" charset="0"/>
                <a:ea typeface="微软雅黑" charset="-122"/>
                <a:cs typeface="+mn-cs"/>
              </a:rPr>
            </a:fld>
            <a:endParaRPr kumimoji="0" lang="zh-CN" altLang="en-US" sz="1000" b="0" i="0" u="none" strike="noStrike" kern="1200" cap="none" spc="0" normalizeH="0" baseline="0" noProof="1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Arial" panose="020B0604020202090204" pitchFamily="34" charset="0"/>
              <a:ea typeface="微软雅黑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</p:sldLayoutIdLst>
  <p:hf sldNum="0" hdr="0" ftr="0" dt="0"/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200" b="1" u="none" strike="noStrike" kern="1200" cap="none" spc="300" normalizeH="0" baseline="0">
          <a:solidFill>
            <a:srgbClr val="014199"/>
          </a:solidFill>
          <a:uFillTx/>
          <a:latin typeface="+mj-lt"/>
          <a:ea typeface="+mj-ea"/>
          <a:cs typeface="+mj-cs"/>
        </a:defRPr>
      </a:lvl1pPr>
    </p:titleStyle>
    <p:bodyStyle>
      <a:lvl1pPr marL="0" indent="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None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9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9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9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KV_画板 1 副本 2"/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27" name="标题占位符 1"/>
          <p:cNvSpPr>
            <a:spLocks noGrp="1"/>
          </p:cNvSpPr>
          <p:nvPr>
            <p:ph type="title"/>
            <p:custDataLst>
              <p:tags r:id="rId11"/>
            </p:custDataLst>
          </p:nvPr>
        </p:nvSpPr>
        <p:spPr>
          <a:xfrm>
            <a:off x="815975" y="212725"/>
            <a:ext cx="9518650" cy="704850"/>
          </a:xfrm>
          <a:prstGeom prst="rect">
            <a:avLst/>
          </a:prstGeom>
          <a:noFill/>
          <a:ln w="9525">
            <a:noFill/>
          </a:ln>
        </p:spPr>
        <p:txBody>
          <a:bodyPr vert="horz" lIns="90170" tIns="46990" rIns="90170" bIns="46990" anchor="ctr" anchorCtr="0"/>
          <a:lstStyle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028" name="文本占位符 2"/>
          <p:cNvSpPr>
            <a:spLocks noGrp="1"/>
          </p:cNvSpPr>
          <p:nvPr>
            <p:ph type="body"/>
            <p:custDataLst>
              <p:tags r:id="rId12"/>
            </p:custDataLst>
          </p:nvPr>
        </p:nvSpPr>
        <p:spPr>
          <a:xfrm>
            <a:off x="806450" y="1185863"/>
            <a:ext cx="10969625" cy="4759325"/>
          </a:xfrm>
          <a:prstGeom prst="rect">
            <a:avLst/>
          </a:prstGeom>
          <a:noFill/>
          <a:ln w="9525">
            <a:noFill/>
          </a:ln>
        </p:spPr>
        <p:txBody>
          <a:bodyPr vert="horz" lIns="90000" tIns="46800" rIns="90000" bIns="46800" anchor="t" anchorCtr="0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grpSp>
        <p:nvGrpSpPr>
          <p:cNvPr id="1029" name="组合 12"/>
          <p:cNvGrpSpPr/>
          <p:nvPr userDrawn="1"/>
        </p:nvGrpSpPr>
        <p:grpSpPr>
          <a:xfrm>
            <a:off x="0" y="350043"/>
            <a:ext cx="544513" cy="430213"/>
            <a:chOff x="105" y="751"/>
            <a:chExt cx="858" cy="678"/>
          </a:xfrm>
        </p:grpSpPr>
        <p:sp>
          <p:nvSpPr>
            <p:cNvPr id="14" name="矩形 13"/>
            <p:cNvSpPr/>
            <p:nvPr userDrawn="1">
              <p:custDataLst>
                <p:tags r:id="rId13"/>
              </p:custDataLst>
            </p:nvPr>
          </p:nvSpPr>
          <p:spPr>
            <a:xfrm>
              <a:off x="223" y="751"/>
              <a:ext cx="741" cy="679"/>
            </a:xfrm>
            <a:prstGeom prst="rect">
              <a:avLst/>
            </a:prstGeom>
            <a:solidFill>
              <a:srgbClr val="FFC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90204"/>
                <a:ea typeface="微软雅黑"/>
                <a:cs typeface="+mn-cs"/>
              </a:endParaRPr>
            </a:p>
          </p:txBody>
        </p:sp>
        <p:sp>
          <p:nvSpPr>
            <p:cNvPr id="15" name="矩形 14"/>
            <p:cNvSpPr/>
            <p:nvPr userDrawn="1">
              <p:custDataLst>
                <p:tags r:id="rId14"/>
              </p:custDataLst>
            </p:nvPr>
          </p:nvSpPr>
          <p:spPr>
            <a:xfrm>
              <a:off x="105" y="751"/>
              <a:ext cx="741" cy="679"/>
            </a:xfrm>
            <a:prstGeom prst="rect">
              <a:avLst/>
            </a:prstGeom>
            <a:solidFill>
              <a:srgbClr val="0845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90204"/>
                <a:ea typeface="微软雅黑"/>
                <a:cs typeface="+mn-cs"/>
              </a:endParaRPr>
            </a:p>
          </p:txBody>
        </p:sp>
      </p:grpSp>
      <p:sp>
        <p:nvSpPr>
          <p:cNvPr id="2" name="灯片编号占位符 4"/>
          <p:cNvSpPr>
            <a:spLocks noGrp="1"/>
          </p:cNvSpPr>
          <p:nvPr userDrawn="1"/>
        </p:nvSpPr>
        <p:spPr>
          <a:xfrm>
            <a:off x="-317" y="6423025"/>
            <a:ext cx="911225" cy="365125"/>
          </a:xfrm>
          <a:prstGeom prst="rect">
            <a:avLst/>
          </a:prstGeom>
          <a:noFill/>
          <a:ln w="9525">
            <a:noFill/>
          </a:ln>
        </p:spPr>
        <p:txBody>
          <a:bodyPr vert="horz" anchor="ctr" anchorCtr="0"/>
          <a:lstStyle>
            <a:lvl1pPr marL="0" lvl="0" indent="0" algn="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buNone/>
              <a:defRPr sz="1200" kern="1200" baseline="0" noProof="1" dirty="0">
                <a:solidFill>
                  <a:srgbClr val="898989"/>
                </a:solidFill>
                <a:latin typeface="+mn-lt"/>
                <a:ea typeface="宋体" pitchFamily="2" charset="-122"/>
                <a:cs typeface="+mn-cs"/>
              </a:defRPr>
            </a:lvl1pPr>
            <a:lvl2pPr marL="457200" lvl="1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 sz="1800" kern="1200" baseline="0">
                <a:solidFill>
                  <a:schemeClr val="tx1"/>
                </a:solidFill>
                <a:ea typeface="宋体" pitchFamily="2" charset="-122"/>
                <a:cs typeface="+mn-cs"/>
              </a:defRPr>
            </a:lvl2pPr>
            <a:lvl3pPr marL="914400" lvl="2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 sz="1800" kern="1200" baseline="0">
                <a:solidFill>
                  <a:schemeClr val="tx1"/>
                </a:solidFill>
                <a:ea typeface="宋体" pitchFamily="2" charset="-122"/>
                <a:cs typeface="+mn-cs"/>
              </a:defRPr>
            </a:lvl3pPr>
            <a:lvl4pPr marL="1371600" lvl="3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 sz="1800" kern="1200" baseline="0">
                <a:solidFill>
                  <a:schemeClr val="tx1"/>
                </a:solidFill>
                <a:ea typeface="宋体" pitchFamily="2" charset="-122"/>
                <a:cs typeface="+mn-cs"/>
              </a:defRPr>
            </a:lvl4pPr>
            <a:lvl5pPr marL="1828800" lvl="4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 sz="1800" kern="1200" baseline="0">
                <a:solidFill>
                  <a:schemeClr val="tx1"/>
                </a:solidFill>
                <a:ea typeface="宋体" pitchFamily="2" charset="-122"/>
                <a:cs typeface="+mn-cs"/>
              </a:defRPr>
            </a:lvl5pPr>
            <a:lvl6pPr marL="2286000" lvl="5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 sz="1800" kern="1200" baseline="0">
                <a:solidFill>
                  <a:schemeClr val="tx1"/>
                </a:solidFill>
                <a:ea typeface="宋体" pitchFamily="2" charset="-122"/>
                <a:cs typeface="+mn-cs"/>
              </a:defRPr>
            </a:lvl6pPr>
            <a:lvl7pPr marL="2743200" lvl="6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 sz="1800" kern="1200" baseline="0">
                <a:solidFill>
                  <a:schemeClr val="tx1"/>
                </a:solidFill>
                <a:ea typeface="宋体" pitchFamily="2" charset="-122"/>
                <a:cs typeface="+mn-cs"/>
              </a:defRPr>
            </a:lvl7pPr>
            <a:lvl8pPr marL="3200400" lvl="7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 sz="1800" kern="1200" baseline="0">
                <a:solidFill>
                  <a:schemeClr val="tx1"/>
                </a:solidFill>
                <a:ea typeface="宋体" pitchFamily="2" charset="-122"/>
                <a:cs typeface="+mn-cs"/>
              </a:defRPr>
            </a:lvl8pPr>
            <a:lvl9pPr marL="3657600" lvl="8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 sz="1800" kern="1200" baseline="0">
                <a:solidFill>
                  <a:schemeClr val="tx1"/>
                </a:solidFill>
                <a:ea typeface="宋体" pitchFamily="2" charset="-122"/>
                <a:cs typeface="+mn-cs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fld id="{27A1232D-FBDA-45BF-815E-EED28366C26E}" type="slidenum">
              <a:rPr kumimoji="0" lang="zh-CN" altLang="en-US" sz="1000" b="0" i="0" u="none" strike="noStrike" kern="1200" cap="none" spc="0" normalizeH="0" baseline="0" noProof="1">
                <a:ln>
                  <a:noFill/>
                </a:ln>
                <a:solidFill>
                  <a:srgbClr val="30303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 panose="020B0604020202090204" pitchFamily="34" charset="0"/>
                <a:ea typeface="微软雅黑" charset="-122"/>
                <a:cs typeface="+mn-cs"/>
              </a:rPr>
            </a:fld>
            <a:endParaRPr kumimoji="0" lang="zh-CN" altLang="en-US" sz="1000" b="0" i="0" u="none" strike="noStrike" kern="1200" cap="none" spc="0" normalizeH="0" baseline="0" noProof="1">
              <a:ln>
                <a:noFill/>
              </a:ln>
              <a:solidFill>
                <a:srgbClr val="303030">
                  <a:lumMod val="50000"/>
                  <a:lumOff val="50000"/>
                </a:srgbClr>
              </a:solidFill>
              <a:effectLst/>
              <a:uLnTx/>
              <a:uFillTx/>
              <a:latin typeface="Arial" panose="020B0604020202090204" pitchFamily="34" charset="0"/>
              <a:ea typeface="微软雅黑" charset="-122"/>
              <a:cs typeface="+mn-cs"/>
            </a:endParaRPr>
          </a:p>
        </p:txBody>
      </p:sp>
      <p:pic>
        <p:nvPicPr>
          <p:cNvPr id="3" name="图片 2" descr="KV-03"/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9408160" y="6237605"/>
            <a:ext cx="2611120" cy="61976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</p:sldLayoutIdLst>
  <p:hf sldNum="0" hdr="0" ftr="0" dt="0"/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200" b="1" u="none" strike="noStrike" kern="1200" cap="none" spc="300" normalizeH="0" baseline="0">
          <a:solidFill>
            <a:srgbClr val="014199"/>
          </a:solidFill>
          <a:uFillTx/>
          <a:latin typeface="+mj-lt"/>
          <a:ea typeface="+mj-ea"/>
          <a:cs typeface="+mj-cs"/>
        </a:defRPr>
      </a:lvl1pPr>
    </p:titleStyle>
    <p:bodyStyle>
      <a:lvl1pPr marL="0" indent="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None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9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9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9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tags" Target="../tags/tag176.xml"/><Relationship Id="rId8" Type="http://schemas.openxmlformats.org/officeDocument/2006/relationships/tags" Target="../tags/tag175.xml"/><Relationship Id="rId7" Type="http://schemas.openxmlformats.org/officeDocument/2006/relationships/tags" Target="../tags/tag174.xml"/><Relationship Id="rId6" Type="http://schemas.openxmlformats.org/officeDocument/2006/relationships/tags" Target="../tags/tag173.xml"/><Relationship Id="rId5" Type="http://schemas.openxmlformats.org/officeDocument/2006/relationships/tags" Target="../tags/tag172.xml"/><Relationship Id="rId4" Type="http://schemas.openxmlformats.org/officeDocument/2006/relationships/tags" Target="../tags/tag171.xml"/><Relationship Id="rId3" Type="http://schemas.openxmlformats.org/officeDocument/2006/relationships/tags" Target="../tags/tag170.xml"/><Relationship Id="rId23" Type="http://schemas.openxmlformats.org/officeDocument/2006/relationships/notesSlide" Target="../notesSlides/notesSlide8.xml"/><Relationship Id="rId22" Type="http://schemas.openxmlformats.org/officeDocument/2006/relationships/slideLayout" Target="../slideLayouts/slideLayout6.xml"/><Relationship Id="rId21" Type="http://schemas.openxmlformats.org/officeDocument/2006/relationships/tags" Target="../tags/tag188.xml"/><Relationship Id="rId20" Type="http://schemas.openxmlformats.org/officeDocument/2006/relationships/tags" Target="../tags/tag187.xml"/><Relationship Id="rId2" Type="http://schemas.openxmlformats.org/officeDocument/2006/relationships/tags" Target="../tags/tag169.xml"/><Relationship Id="rId19" Type="http://schemas.openxmlformats.org/officeDocument/2006/relationships/tags" Target="../tags/tag186.xml"/><Relationship Id="rId18" Type="http://schemas.openxmlformats.org/officeDocument/2006/relationships/tags" Target="../tags/tag185.xml"/><Relationship Id="rId17" Type="http://schemas.openxmlformats.org/officeDocument/2006/relationships/tags" Target="../tags/tag184.xml"/><Relationship Id="rId16" Type="http://schemas.openxmlformats.org/officeDocument/2006/relationships/tags" Target="../tags/tag183.xml"/><Relationship Id="rId15" Type="http://schemas.openxmlformats.org/officeDocument/2006/relationships/tags" Target="../tags/tag182.xml"/><Relationship Id="rId14" Type="http://schemas.openxmlformats.org/officeDocument/2006/relationships/tags" Target="../tags/tag181.xml"/><Relationship Id="rId13" Type="http://schemas.openxmlformats.org/officeDocument/2006/relationships/tags" Target="../tags/tag180.xml"/><Relationship Id="rId12" Type="http://schemas.openxmlformats.org/officeDocument/2006/relationships/tags" Target="../tags/tag179.xml"/><Relationship Id="rId11" Type="http://schemas.openxmlformats.org/officeDocument/2006/relationships/tags" Target="../tags/tag178.xml"/><Relationship Id="rId10" Type="http://schemas.openxmlformats.org/officeDocument/2006/relationships/tags" Target="../tags/tag177.xml"/><Relationship Id="rId1" Type="http://schemas.openxmlformats.org/officeDocument/2006/relationships/tags" Target="../tags/tag168.xml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6.xml"/><Relationship Id="rId2" Type="http://schemas.openxmlformats.org/officeDocument/2006/relationships/tags" Target="../tags/tag190.xml"/><Relationship Id="rId1" Type="http://schemas.openxmlformats.org/officeDocument/2006/relationships/tags" Target="../tags/tag189.xml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tags" Target="../tags/tag199.xml"/><Relationship Id="rId8" Type="http://schemas.openxmlformats.org/officeDocument/2006/relationships/tags" Target="../tags/tag198.xml"/><Relationship Id="rId7" Type="http://schemas.openxmlformats.org/officeDocument/2006/relationships/tags" Target="../tags/tag197.xml"/><Relationship Id="rId6" Type="http://schemas.openxmlformats.org/officeDocument/2006/relationships/tags" Target="../tags/tag196.xml"/><Relationship Id="rId54" Type="http://schemas.openxmlformats.org/officeDocument/2006/relationships/notesSlide" Target="../notesSlides/notesSlide10.xml"/><Relationship Id="rId53" Type="http://schemas.openxmlformats.org/officeDocument/2006/relationships/slideLayout" Target="../slideLayouts/slideLayout6.xml"/><Relationship Id="rId52" Type="http://schemas.openxmlformats.org/officeDocument/2006/relationships/tags" Target="../tags/tag232.xml"/><Relationship Id="rId51" Type="http://schemas.openxmlformats.org/officeDocument/2006/relationships/tags" Target="../tags/tag231.xml"/><Relationship Id="rId50" Type="http://schemas.openxmlformats.org/officeDocument/2006/relationships/tags" Target="../tags/tag230.xml"/><Relationship Id="rId5" Type="http://schemas.openxmlformats.org/officeDocument/2006/relationships/tags" Target="../tags/tag195.xml"/><Relationship Id="rId49" Type="http://schemas.openxmlformats.org/officeDocument/2006/relationships/tags" Target="../tags/tag229.xml"/><Relationship Id="rId48" Type="http://schemas.openxmlformats.org/officeDocument/2006/relationships/tags" Target="../tags/tag228.xml"/><Relationship Id="rId47" Type="http://schemas.openxmlformats.org/officeDocument/2006/relationships/tags" Target="../tags/tag227.xml"/><Relationship Id="rId46" Type="http://schemas.openxmlformats.org/officeDocument/2006/relationships/tags" Target="../tags/tag226.xml"/><Relationship Id="rId45" Type="http://schemas.openxmlformats.org/officeDocument/2006/relationships/tags" Target="../tags/tag225.xml"/><Relationship Id="rId44" Type="http://schemas.openxmlformats.org/officeDocument/2006/relationships/tags" Target="../tags/tag224.xml"/><Relationship Id="rId43" Type="http://schemas.openxmlformats.org/officeDocument/2006/relationships/tags" Target="../tags/tag223.xml"/><Relationship Id="rId42" Type="http://schemas.openxmlformats.org/officeDocument/2006/relationships/tags" Target="../tags/tag222.xml"/><Relationship Id="rId41" Type="http://schemas.openxmlformats.org/officeDocument/2006/relationships/tags" Target="../tags/tag221.xml"/><Relationship Id="rId40" Type="http://schemas.openxmlformats.org/officeDocument/2006/relationships/tags" Target="../tags/tag220.xml"/><Relationship Id="rId4" Type="http://schemas.openxmlformats.org/officeDocument/2006/relationships/tags" Target="../tags/tag194.xml"/><Relationship Id="rId39" Type="http://schemas.openxmlformats.org/officeDocument/2006/relationships/tags" Target="../tags/tag219.xml"/><Relationship Id="rId38" Type="http://schemas.openxmlformats.org/officeDocument/2006/relationships/tags" Target="../tags/tag218.xml"/><Relationship Id="rId37" Type="http://schemas.openxmlformats.org/officeDocument/2006/relationships/tags" Target="../tags/tag217.xml"/><Relationship Id="rId36" Type="http://schemas.openxmlformats.org/officeDocument/2006/relationships/tags" Target="../tags/tag216.xml"/><Relationship Id="rId35" Type="http://schemas.openxmlformats.org/officeDocument/2006/relationships/tags" Target="../tags/tag215.xml"/><Relationship Id="rId34" Type="http://schemas.openxmlformats.org/officeDocument/2006/relationships/tags" Target="../tags/tag214.xml"/><Relationship Id="rId33" Type="http://schemas.openxmlformats.org/officeDocument/2006/relationships/tags" Target="../tags/tag213.xml"/><Relationship Id="rId32" Type="http://schemas.openxmlformats.org/officeDocument/2006/relationships/image" Target="../media/image40.svg"/><Relationship Id="rId31" Type="http://schemas.openxmlformats.org/officeDocument/2006/relationships/image" Target="../media/image39.png"/><Relationship Id="rId30" Type="http://schemas.openxmlformats.org/officeDocument/2006/relationships/image" Target="../media/image38.svg"/><Relationship Id="rId3" Type="http://schemas.openxmlformats.org/officeDocument/2006/relationships/tags" Target="../tags/tag193.xml"/><Relationship Id="rId29" Type="http://schemas.openxmlformats.org/officeDocument/2006/relationships/image" Target="../media/image37.png"/><Relationship Id="rId28" Type="http://schemas.openxmlformats.org/officeDocument/2006/relationships/image" Target="../media/image36.svg"/><Relationship Id="rId27" Type="http://schemas.openxmlformats.org/officeDocument/2006/relationships/image" Target="../media/image35.png"/><Relationship Id="rId26" Type="http://schemas.openxmlformats.org/officeDocument/2006/relationships/image" Target="../media/image34.svg"/><Relationship Id="rId25" Type="http://schemas.openxmlformats.org/officeDocument/2006/relationships/image" Target="../media/image33.png"/><Relationship Id="rId24" Type="http://schemas.openxmlformats.org/officeDocument/2006/relationships/image" Target="../media/image32.svg"/><Relationship Id="rId23" Type="http://schemas.openxmlformats.org/officeDocument/2006/relationships/image" Target="../media/image31.png"/><Relationship Id="rId22" Type="http://schemas.openxmlformats.org/officeDocument/2006/relationships/tags" Target="../tags/tag212.xml"/><Relationship Id="rId21" Type="http://schemas.openxmlformats.org/officeDocument/2006/relationships/tags" Target="../tags/tag211.xml"/><Relationship Id="rId20" Type="http://schemas.openxmlformats.org/officeDocument/2006/relationships/tags" Target="../tags/tag210.xml"/><Relationship Id="rId2" Type="http://schemas.openxmlformats.org/officeDocument/2006/relationships/tags" Target="../tags/tag192.xml"/><Relationship Id="rId19" Type="http://schemas.openxmlformats.org/officeDocument/2006/relationships/tags" Target="../tags/tag209.xml"/><Relationship Id="rId18" Type="http://schemas.openxmlformats.org/officeDocument/2006/relationships/tags" Target="../tags/tag208.xml"/><Relationship Id="rId17" Type="http://schemas.openxmlformats.org/officeDocument/2006/relationships/tags" Target="../tags/tag207.xml"/><Relationship Id="rId16" Type="http://schemas.openxmlformats.org/officeDocument/2006/relationships/tags" Target="../tags/tag206.xml"/><Relationship Id="rId15" Type="http://schemas.openxmlformats.org/officeDocument/2006/relationships/tags" Target="../tags/tag205.xml"/><Relationship Id="rId14" Type="http://schemas.openxmlformats.org/officeDocument/2006/relationships/tags" Target="../tags/tag204.xml"/><Relationship Id="rId13" Type="http://schemas.openxmlformats.org/officeDocument/2006/relationships/tags" Target="../tags/tag203.xml"/><Relationship Id="rId12" Type="http://schemas.openxmlformats.org/officeDocument/2006/relationships/tags" Target="../tags/tag202.xml"/><Relationship Id="rId11" Type="http://schemas.openxmlformats.org/officeDocument/2006/relationships/tags" Target="../tags/tag201.xml"/><Relationship Id="rId10" Type="http://schemas.openxmlformats.org/officeDocument/2006/relationships/tags" Target="../tags/tag200.xml"/><Relationship Id="rId1" Type="http://schemas.openxmlformats.org/officeDocument/2006/relationships/tags" Target="../tags/tag191.xml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tags" Target="../tags/tag241.xml"/><Relationship Id="rId8" Type="http://schemas.openxmlformats.org/officeDocument/2006/relationships/tags" Target="../tags/tag240.xml"/><Relationship Id="rId7" Type="http://schemas.openxmlformats.org/officeDocument/2006/relationships/tags" Target="../tags/tag239.xml"/><Relationship Id="rId6" Type="http://schemas.openxmlformats.org/officeDocument/2006/relationships/tags" Target="../tags/tag238.xml"/><Relationship Id="rId5" Type="http://schemas.openxmlformats.org/officeDocument/2006/relationships/tags" Target="../tags/tag237.xml"/><Relationship Id="rId4" Type="http://schemas.openxmlformats.org/officeDocument/2006/relationships/tags" Target="../tags/tag236.xml"/><Relationship Id="rId35" Type="http://schemas.openxmlformats.org/officeDocument/2006/relationships/notesSlide" Target="../notesSlides/notesSlide11.xml"/><Relationship Id="rId34" Type="http://schemas.openxmlformats.org/officeDocument/2006/relationships/slideLayout" Target="../slideLayouts/slideLayout6.xml"/><Relationship Id="rId33" Type="http://schemas.openxmlformats.org/officeDocument/2006/relationships/tags" Target="../tags/tag265.xml"/><Relationship Id="rId32" Type="http://schemas.openxmlformats.org/officeDocument/2006/relationships/tags" Target="../tags/tag264.xml"/><Relationship Id="rId31" Type="http://schemas.openxmlformats.org/officeDocument/2006/relationships/tags" Target="../tags/tag263.xml"/><Relationship Id="rId30" Type="http://schemas.openxmlformats.org/officeDocument/2006/relationships/tags" Target="../tags/tag262.xml"/><Relationship Id="rId3" Type="http://schemas.openxmlformats.org/officeDocument/2006/relationships/tags" Target="../tags/tag235.xml"/><Relationship Id="rId29" Type="http://schemas.openxmlformats.org/officeDocument/2006/relationships/tags" Target="../tags/tag261.xml"/><Relationship Id="rId28" Type="http://schemas.openxmlformats.org/officeDocument/2006/relationships/tags" Target="../tags/tag260.xml"/><Relationship Id="rId27" Type="http://schemas.openxmlformats.org/officeDocument/2006/relationships/tags" Target="../tags/tag259.xml"/><Relationship Id="rId26" Type="http://schemas.openxmlformats.org/officeDocument/2006/relationships/tags" Target="../tags/tag258.xml"/><Relationship Id="rId25" Type="http://schemas.openxmlformats.org/officeDocument/2006/relationships/tags" Target="../tags/tag257.xml"/><Relationship Id="rId24" Type="http://schemas.openxmlformats.org/officeDocument/2006/relationships/tags" Target="../tags/tag256.xml"/><Relationship Id="rId23" Type="http://schemas.openxmlformats.org/officeDocument/2006/relationships/tags" Target="../tags/tag255.xml"/><Relationship Id="rId22" Type="http://schemas.openxmlformats.org/officeDocument/2006/relationships/tags" Target="../tags/tag254.xml"/><Relationship Id="rId21" Type="http://schemas.openxmlformats.org/officeDocument/2006/relationships/tags" Target="../tags/tag253.xml"/><Relationship Id="rId20" Type="http://schemas.openxmlformats.org/officeDocument/2006/relationships/tags" Target="../tags/tag252.xml"/><Relationship Id="rId2" Type="http://schemas.openxmlformats.org/officeDocument/2006/relationships/tags" Target="../tags/tag234.xml"/><Relationship Id="rId19" Type="http://schemas.openxmlformats.org/officeDocument/2006/relationships/tags" Target="../tags/tag251.xml"/><Relationship Id="rId18" Type="http://schemas.openxmlformats.org/officeDocument/2006/relationships/tags" Target="../tags/tag250.xml"/><Relationship Id="rId17" Type="http://schemas.openxmlformats.org/officeDocument/2006/relationships/tags" Target="../tags/tag249.xml"/><Relationship Id="rId16" Type="http://schemas.openxmlformats.org/officeDocument/2006/relationships/tags" Target="../tags/tag248.xml"/><Relationship Id="rId15" Type="http://schemas.openxmlformats.org/officeDocument/2006/relationships/tags" Target="../tags/tag247.xml"/><Relationship Id="rId14" Type="http://schemas.openxmlformats.org/officeDocument/2006/relationships/tags" Target="../tags/tag246.xml"/><Relationship Id="rId13" Type="http://schemas.openxmlformats.org/officeDocument/2006/relationships/tags" Target="../tags/tag245.xml"/><Relationship Id="rId12" Type="http://schemas.openxmlformats.org/officeDocument/2006/relationships/tags" Target="../tags/tag244.xml"/><Relationship Id="rId11" Type="http://schemas.openxmlformats.org/officeDocument/2006/relationships/tags" Target="../tags/tag243.xml"/><Relationship Id="rId10" Type="http://schemas.openxmlformats.org/officeDocument/2006/relationships/tags" Target="../tags/tag242.xml"/><Relationship Id="rId1" Type="http://schemas.openxmlformats.org/officeDocument/2006/relationships/tags" Target="../tags/tag233.xml"/></Relationships>
</file>

<file path=ppt/slides/_rels/slide1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2.xml"/><Relationship Id="rId6" Type="http://schemas.openxmlformats.org/officeDocument/2006/relationships/slideLayout" Target="../slideLayouts/slideLayout6.xml"/><Relationship Id="rId5" Type="http://schemas.openxmlformats.org/officeDocument/2006/relationships/tags" Target="../tags/tag269.xml"/><Relationship Id="rId4" Type="http://schemas.openxmlformats.org/officeDocument/2006/relationships/tags" Target="../tags/tag268.xml"/><Relationship Id="rId3" Type="http://schemas.openxmlformats.org/officeDocument/2006/relationships/tags" Target="../tags/tag267.xml"/><Relationship Id="rId2" Type="http://schemas.openxmlformats.org/officeDocument/2006/relationships/image" Target="../media/image41.png"/><Relationship Id="rId1" Type="http://schemas.openxmlformats.org/officeDocument/2006/relationships/tags" Target="../tags/tag26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tags" Target="../tags/tag278.xml"/><Relationship Id="rId8" Type="http://schemas.openxmlformats.org/officeDocument/2006/relationships/tags" Target="../tags/tag277.xml"/><Relationship Id="rId7" Type="http://schemas.openxmlformats.org/officeDocument/2006/relationships/tags" Target="../tags/tag276.xml"/><Relationship Id="rId6" Type="http://schemas.openxmlformats.org/officeDocument/2006/relationships/tags" Target="../tags/tag275.xml"/><Relationship Id="rId5" Type="http://schemas.openxmlformats.org/officeDocument/2006/relationships/tags" Target="../tags/tag274.xml"/><Relationship Id="rId4" Type="http://schemas.openxmlformats.org/officeDocument/2006/relationships/tags" Target="../tags/tag273.xml"/><Relationship Id="rId36" Type="http://schemas.openxmlformats.org/officeDocument/2006/relationships/notesSlide" Target="../notesSlides/notesSlide14.xml"/><Relationship Id="rId35" Type="http://schemas.openxmlformats.org/officeDocument/2006/relationships/slideLayout" Target="../slideLayouts/slideLayout6.xml"/><Relationship Id="rId34" Type="http://schemas.openxmlformats.org/officeDocument/2006/relationships/tags" Target="../tags/tag303.xml"/><Relationship Id="rId33" Type="http://schemas.openxmlformats.org/officeDocument/2006/relationships/tags" Target="../tags/tag302.xml"/><Relationship Id="rId32" Type="http://schemas.openxmlformats.org/officeDocument/2006/relationships/tags" Target="../tags/tag301.xml"/><Relationship Id="rId31" Type="http://schemas.openxmlformats.org/officeDocument/2006/relationships/tags" Target="../tags/tag300.xml"/><Relationship Id="rId30" Type="http://schemas.openxmlformats.org/officeDocument/2006/relationships/tags" Target="../tags/tag299.xml"/><Relationship Id="rId3" Type="http://schemas.openxmlformats.org/officeDocument/2006/relationships/tags" Target="../tags/tag272.xml"/><Relationship Id="rId29" Type="http://schemas.openxmlformats.org/officeDocument/2006/relationships/tags" Target="../tags/tag298.xml"/><Relationship Id="rId28" Type="http://schemas.openxmlformats.org/officeDocument/2006/relationships/tags" Target="../tags/tag297.xml"/><Relationship Id="rId27" Type="http://schemas.openxmlformats.org/officeDocument/2006/relationships/tags" Target="../tags/tag296.xml"/><Relationship Id="rId26" Type="http://schemas.openxmlformats.org/officeDocument/2006/relationships/tags" Target="../tags/tag295.xml"/><Relationship Id="rId25" Type="http://schemas.openxmlformats.org/officeDocument/2006/relationships/tags" Target="../tags/tag294.xml"/><Relationship Id="rId24" Type="http://schemas.openxmlformats.org/officeDocument/2006/relationships/tags" Target="../tags/tag293.xml"/><Relationship Id="rId23" Type="http://schemas.openxmlformats.org/officeDocument/2006/relationships/tags" Target="../tags/tag292.xml"/><Relationship Id="rId22" Type="http://schemas.openxmlformats.org/officeDocument/2006/relationships/tags" Target="../tags/tag291.xml"/><Relationship Id="rId21" Type="http://schemas.openxmlformats.org/officeDocument/2006/relationships/tags" Target="../tags/tag290.xml"/><Relationship Id="rId20" Type="http://schemas.openxmlformats.org/officeDocument/2006/relationships/tags" Target="../tags/tag289.xml"/><Relationship Id="rId2" Type="http://schemas.openxmlformats.org/officeDocument/2006/relationships/tags" Target="../tags/tag271.xml"/><Relationship Id="rId19" Type="http://schemas.openxmlformats.org/officeDocument/2006/relationships/tags" Target="../tags/tag288.xml"/><Relationship Id="rId18" Type="http://schemas.openxmlformats.org/officeDocument/2006/relationships/tags" Target="../tags/tag287.xml"/><Relationship Id="rId17" Type="http://schemas.openxmlformats.org/officeDocument/2006/relationships/tags" Target="../tags/tag286.xml"/><Relationship Id="rId16" Type="http://schemas.openxmlformats.org/officeDocument/2006/relationships/tags" Target="../tags/tag285.xml"/><Relationship Id="rId15" Type="http://schemas.openxmlformats.org/officeDocument/2006/relationships/tags" Target="../tags/tag284.xml"/><Relationship Id="rId14" Type="http://schemas.openxmlformats.org/officeDocument/2006/relationships/tags" Target="../tags/tag283.xml"/><Relationship Id="rId13" Type="http://schemas.openxmlformats.org/officeDocument/2006/relationships/tags" Target="../tags/tag282.xml"/><Relationship Id="rId12" Type="http://schemas.openxmlformats.org/officeDocument/2006/relationships/tags" Target="../tags/tag281.xml"/><Relationship Id="rId11" Type="http://schemas.openxmlformats.org/officeDocument/2006/relationships/tags" Target="../tags/tag280.xml"/><Relationship Id="rId10" Type="http://schemas.openxmlformats.org/officeDocument/2006/relationships/tags" Target="../tags/tag279.xml"/><Relationship Id="rId1" Type="http://schemas.openxmlformats.org/officeDocument/2006/relationships/tags" Target="../tags/tag27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30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128.xml"/><Relationship Id="rId8" Type="http://schemas.openxmlformats.org/officeDocument/2006/relationships/tags" Target="../tags/tag127.xml"/><Relationship Id="rId7" Type="http://schemas.openxmlformats.org/officeDocument/2006/relationships/image" Target="../media/image19.png"/><Relationship Id="rId6" Type="http://schemas.openxmlformats.org/officeDocument/2006/relationships/tags" Target="../tags/tag126.xml"/><Relationship Id="rId5" Type="http://schemas.openxmlformats.org/officeDocument/2006/relationships/image" Target="../media/image18.png"/><Relationship Id="rId4" Type="http://schemas.openxmlformats.org/officeDocument/2006/relationships/tags" Target="../tags/tag125.xml"/><Relationship Id="rId35" Type="http://schemas.openxmlformats.org/officeDocument/2006/relationships/notesSlide" Target="../notesSlides/notesSlide2.xml"/><Relationship Id="rId34" Type="http://schemas.openxmlformats.org/officeDocument/2006/relationships/slideLayout" Target="../slideLayouts/slideLayout6.xml"/><Relationship Id="rId33" Type="http://schemas.openxmlformats.org/officeDocument/2006/relationships/tags" Target="../tags/tag147.xml"/><Relationship Id="rId32" Type="http://schemas.openxmlformats.org/officeDocument/2006/relationships/tags" Target="../tags/tag146.xml"/><Relationship Id="rId31" Type="http://schemas.openxmlformats.org/officeDocument/2006/relationships/image" Target="../media/image24.png"/><Relationship Id="rId30" Type="http://schemas.openxmlformats.org/officeDocument/2006/relationships/tags" Target="../tags/tag145.xml"/><Relationship Id="rId3" Type="http://schemas.openxmlformats.org/officeDocument/2006/relationships/image" Target="../media/image17.png"/><Relationship Id="rId29" Type="http://schemas.openxmlformats.org/officeDocument/2006/relationships/image" Target="../media/image23.png"/><Relationship Id="rId28" Type="http://schemas.openxmlformats.org/officeDocument/2006/relationships/tags" Target="../tags/tag144.xml"/><Relationship Id="rId27" Type="http://schemas.openxmlformats.org/officeDocument/2006/relationships/image" Target="../media/image22.png"/><Relationship Id="rId26" Type="http://schemas.openxmlformats.org/officeDocument/2006/relationships/tags" Target="../tags/tag143.xml"/><Relationship Id="rId25" Type="http://schemas.openxmlformats.org/officeDocument/2006/relationships/tags" Target="../tags/tag142.xml"/><Relationship Id="rId24" Type="http://schemas.openxmlformats.org/officeDocument/2006/relationships/tags" Target="../tags/tag141.xml"/><Relationship Id="rId23" Type="http://schemas.openxmlformats.org/officeDocument/2006/relationships/tags" Target="../tags/tag140.xml"/><Relationship Id="rId22" Type="http://schemas.openxmlformats.org/officeDocument/2006/relationships/image" Target="../media/image21.png"/><Relationship Id="rId21" Type="http://schemas.openxmlformats.org/officeDocument/2006/relationships/tags" Target="../tags/tag139.xml"/><Relationship Id="rId20" Type="http://schemas.openxmlformats.org/officeDocument/2006/relationships/tags" Target="../tags/tag138.xml"/><Relationship Id="rId2" Type="http://schemas.openxmlformats.org/officeDocument/2006/relationships/tags" Target="../tags/tag124.xml"/><Relationship Id="rId19" Type="http://schemas.openxmlformats.org/officeDocument/2006/relationships/tags" Target="../tags/tag137.xml"/><Relationship Id="rId18" Type="http://schemas.openxmlformats.org/officeDocument/2006/relationships/tags" Target="../tags/tag136.xml"/><Relationship Id="rId17" Type="http://schemas.openxmlformats.org/officeDocument/2006/relationships/tags" Target="../tags/tag135.xml"/><Relationship Id="rId16" Type="http://schemas.openxmlformats.org/officeDocument/2006/relationships/tags" Target="../tags/tag134.xml"/><Relationship Id="rId15" Type="http://schemas.openxmlformats.org/officeDocument/2006/relationships/image" Target="../media/image20.png"/><Relationship Id="rId14" Type="http://schemas.openxmlformats.org/officeDocument/2006/relationships/tags" Target="../tags/tag133.xml"/><Relationship Id="rId13" Type="http://schemas.openxmlformats.org/officeDocument/2006/relationships/tags" Target="../tags/tag132.xml"/><Relationship Id="rId12" Type="http://schemas.openxmlformats.org/officeDocument/2006/relationships/tags" Target="../tags/tag131.xml"/><Relationship Id="rId11" Type="http://schemas.openxmlformats.org/officeDocument/2006/relationships/tags" Target="../tags/tag130.xml"/><Relationship Id="rId10" Type="http://schemas.openxmlformats.org/officeDocument/2006/relationships/tags" Target="../tags/tag129.xml"/><Relationship Id="rId1" Type="http://schemas.openxmlformats.org/officeDocument/2006/relationships/tags" Target="../tags/tag123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154.xml"/><Relationship Id="rId8" Type="http://schemas.openxmlformats.org/officeDocument/2006/relationships/image" Target="../media/image22.png"/><Relationship Id="rId7" Type="http://schemas.openxmlformats.org/officeDocument/2006/relationships/tags" Target="../tags/tag153.xml"/><Relationship Id="rId6" Type="http://schemas.openxmlformats.org/officeDocument/2006/relationships/tags" Target="../tags/tag152.xml"/><Relationship Id="rId5" Type="http://schemas.openxmlformats.org/officeDocument/2006/relationships/tags" Target="../tags/tag151.xml"/><Relationship Id="rId4" Type="http://schemas.openxmlformats.org/officeDocument/2006/relationships/tags" Target="../tags/tag150.xml"/><Relationship Id="rId3" Type="http://schemas.openxmlformats.org/officeDocument/2006/relationships/image" Target="../media/image21.png"/><Relationship Id="rId24" Type="http://schemas.openxmlformats.org/officeDocument/2006/relationships/notesSlide" Target="../notesSlides/notesSlide3.xml"/><Relationship Id="rId23" Type="http://schemas.openxmlformats.org/officeDocument/2006/relationships/slideLayout" Target="../slideLayouts/slideLayout6.xml"/><Relationship Id="rId22" Type="http://schemas.openxmlformats.org/officeDocument/2006/relationships/tags" Target="../tags/tag162.xml"/><Relationship Id="rId21" Type="http://schemas.openxmlformats.org/officeDocument/2006/relationships/tags" Target="../tags/tag161.xml"/><Relationship Id="rId20" Type="http://schemas.openxmlformats.org/officeDocument/2006/relationships/image" Target="../media/image27.png"/><Relationship Id="rId2" Type="http://schemas.openxmlformats.org/officeDocument/2006/relationships/tags" Target="../tags/tag149.xml"/><Relationship Id="rId19" Type="http://schemas.openxmlformats.org/officeDocument/2006/relationships/tags" Target="../tags/tag160.xml"/><Relationship Id="rId18" Type="http://schemas.openxmlformats.org/officeDocument/2006/relationships/tags" Target="../tags/tag159.xml"/><Relationship Id="rId17" Type="http://schemas.openxmlformats.org/officeDocument/2006/relationships/image" Target="../media/image26.jpeg"/><Relationship Id="rId16" Type="http://schemas.openxmlformats.org/officeDocument/2006/relationships/tags" Target="../tags/tag158.xml"/><Relationship Id="rId15" Type="http://schemas.openxmlformats.org/officeDocument/2006/relationships/image" Target="../media/image25.png"/><Relationship Id="rId14" Type="http://schemas.openxmlformats.org/officeDocument/2006/relationships/tags" Target="../tags/tag157.xml"/><Relationship Id="rId13" Type="http://schemas.openxmlformats.org/officeDocument/2006/relationships/tags" Target="../tags/tag156.xml"/><Relationship Id="rId12" Type="http://schemas.openxmlformats.org/officeDocument/2006/relationships/image" Target="../media/image24.png"/><Relationship Id="rId11" Type="http://schemas.openxmlformats.org/officeDocument/2006/relationships/tags" Target="../tags/tag155.xml"/><Relationship Id="rId10" Type="http://schemas.openxmlformats.org/officeDocument/2006/relationships/image" Target="../media/image23.png"/><Relationship Id="rId1" Type="http://schemas.openxmlformats.org/officeDocument/2006/relationships/tags" Target="../tags/tag148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.xml"/><Relationship Id="rId7" Type="http://schemas.openxmlformats.org/officeDocument/2006/relationships/slideLayout" Target="../slideLayouts/slideLayout2.xml"/><Relationship Id="rId6" Type="http://schemas.openxmlformats.org/officeDocument/2006/relationships/tags" Target="../tags/tag167.xml"/><Relationship Id="rId5" Type="http://schemas.openxmlformats.org/officeDocument/2006/relationships/tags" Target="../tags/tag166.xml"/><Relationship Id="rId4" Type="http://schemas.openxmlformats.org/officeDocument/2006/relationships/tags" Target="../tags/tag165.xml"/><Relationship Id="rId3" Type="http://schemas.openxmlformats.org/officeDocument/2006/relationships/tags" Target="../tags/tag164.xml"/><Relationship Id="rId2" Type="http://schemas.openxmlformats.org/officeDocument/2006/relationships/image" Target="../media/image28.png"/><Relationship Id="rId1" Type="http://schemas.openxmlformats.org/officeDocument/2006/relationships/tags" Target="../tags/tag16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066165" y="1769745"/>
            <a:ext cx="9850755" cy="1326515"/>
          </a:xfrm>
        </p:spPr>
        <p:txBody>
          <a:bodyPr>
            <a:normAutofit/>
          </a:bodyPr>
          <a:lstStyle/>
          <a:p>
            <a:r>
              <a:rPr lang="zh-CN" altLang="en-US" dirty="0"/>
              <a:t>开目</a:t>
            </a:r>
            <a:r>
              <a:rPr lang="en-US" altLang="zh-CN" dirty="0"/>
              <a:t>AI</a:t>
            </a:r>
            <a:r>
              <a:rPr lang="zh-CN" altLang="en-US" dirty="0"/>
              <a:t>整体解决方案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>
        <p:cut/>
      </p:transition>
    </mc:Choice>
    <mc:Fallback>
      <p:transition>
        <p:cut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标题 13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制造业企业常见业务痛点</a:t>
            </a:r>
            <a:endParaRPr lang="zh-CN" altLang="en-US"/>
          </a:p>
        </p:txBody>
      </p:sp>
      <p:sp>
        <p:nvSpPr>
          <p:cNvPr id="66" name="流程图: 过程 65"/>
          <p:cNvSpPr/>
          <p:nvPr>
            <p:custDataLst>
              <p:tags r:id="rId2"/>
            </p:custDataLst>
          </p:nvPr>
        </p:nvSpPr>
        <p:spPr>
          <a:xfrm>
            <a:off x="190500" y="2056130"/>
            <a:ext cx="2112010" cy="3331845"/>
          </a:xfrm>
          <a:prstGeom prst="flowChartProcess">
            <a:avLst/>
          </a:prstGeom>
          <a:gradFill>
            <a:gsLst>
              <a:gs pos="0">
                <a:srgbClr val="3B8BF1">
                  <a:lumMod val="20000"/>
                  <a:lumOff val="80000"/>
                </a:srgbClr>
              </a:gs>
              <a:gs pos="100000">
                <a:srgbClr val="3B8BF1">
                  <a:lumMod val="20000"/>
                  <a:lumOff val="80000"/>
                  <a:alpha val="0"/>
                </a:srgbClr>
              </a:gs>
            </a:gsLst>
            <a:lin ang="5400000" scaled="0"/>
          </a:gradFill>
          <a:ln w="12700" cap="flat" cmpd="sng" algn="ctr">
            <a:gradFill>
              <a:gsLst>
                <a:gs pos="0">
                  <a:srgbClr val="3B8BF1"/>
                </a:gs>
                <a:gs pos="100000">
                  <a:srgbClr val="3B8BF1">
                    <a:alpha val="0"/>
                  </a:srgbClr>
                </a:gs>
              </a:gsLst>
              <a:lin ang="5400000" scaled="0"/>
            </a:gra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itchFamily="2" charset="-122"/>
              <a:ea typeface="等线" pitchFamily="2" charset="-122"/>
              <a:cs typeface="+mn-cs"/>
            </a:endParaRPr>
          </a:p>
        </p:txBody>
      </p:sp>
      <p:sp>
        <p:nvSpPr>
          <p:cNvPr id="7" name="流程图: 过程 6"/>
          <p:cNvSpPr/>
          <p:nvPr>
            <p:custDataLst>
              <p:tags r:id="rId3"/>
            </p:custDataLst>
          </p:nvPr>
        </p:nvSpPr>
        <p:spPr>
          <a:xfrm>
            <a:off x="2611120" y="2056130"/>
            <a:ext cx="2112010" cy="3331210"/>
          </a:xfrm>
          <a:prstGeom prst="flowChartProcess">
            <a:avLst/>
          </a:prstGeom>
          <a:gradFill>
            <a:gsLst>
              <a:gs pos="0">
                <a:srgbClr val="3B8BF1">
                  <a:lumMod val="20000"/>
                  <a:lumOff val="80000"/>
                </a:srgbClr>
              </a:gs>
              <a:gs pos="100000">
                <a:srgbClr val="3B8BF1">
                  <a:lumMod val="20000"/>
                  <a:lumOff val="80000"/>
                  <a:alpha val="0"/>
                </a:srgbClr>
              </a:gs>
            </a:gsLst>
            <a:lin ang="5400000" scaled="0"/>
          </a:gradFill>
          <a:ln w="12700" cap="flat" cmpd="sng" algn="ctr">
            <a:gradFill>
              <a:gsLst>
                <a:gs pos="0">
                  <a:srgbClr val="3B8BF1"/>
                </a:gs>
                <a:gs pos="100000">
                  <a:srgbClr val="3B8BF1">
                    <a:alpha val="0"/>
                  </a:srgbClr>
                </a:gs>
              </a:gsLst>
              <a:lin ang="5400000" scaled="0"/>
            </a:gra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itchFamily="2" charset="-122"/>
              <a:ea typeface="等线" pitchFamily="2" charset="-122"/>
              <a:cs typeface="+mn-cs"/>
            </a:endParaRPr>
          </a:p>
        </p:txBody>
      </p:sp>
      <p:sp>
        <p:nvSpPr>
          <p:cNvPr id="8" name="流程图: 过程 7"/>
          <p:cNvSpPr/>
          <p:nvPr>
            <p:custDataLst>
              <p:tags r:id="rId4"/>
            </p:custDataLst>
          </p:nvPr>
        </p:nvSpPr>
        <p:spPr>
          <a:xfrm>
            <a:off x="5031740" y="2056130"/>
            <a:ext cx="2112010" cy="3331210"/>
          </a:xfrm>
          <a:prstGeom prst="flowChartProcess">
            <a:avLst/>
          </a:prstGeom>
          <a:gradFill>
            <a:gsLst>
              <a:gs pos="0">
                <a:srgbClr val="3B8BF1">
                  <a:lumMod val="20000"/>
                  <a:lumOff val="80000"/>
                </a:srgbClr>
              </a:gs>
              <a:gs pos="100000">
                <a:srgbClr val="3B8BF1">
                  <a:lumMod val="20000"/>
                  <a:lumOff val="80000"/>
                  <a:alpha val="0"/>
                </a:srgbClr>
              </a:gs>
            </a:gsLst>
            <a:lin ang="5400000" scaled="0"/>
          </a:gradFill>
          <a:ln w="12700" cap="flat" cmpd="sng" algn="ctr">
            <a:gradFill>
              <a:gsLst>
                <a:gs pos="0">
                  <a:srgbClr val="3B8BF1"/>
                </a:gs>
                <a:gs pos="100000">
                  <a:srgbClr val="3B8BF1">
                    <a:alpha val="0"/>
                  </a:srgbClr>
                </a:gs>
              </a:gsLst>
              <a:lin ang="5400000" scaled="0"/>
            </a:gra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itchFamily="2" charset="-122"/>
              <a:ea typeface="等线" pitchFamily="2" charset="-122"/>
              <a:cs typeface="+mn-cs"/>
            </a:endParaRPr>
          </a:p>
        </p:txBody>
      </p:sp>
      <p:sp>
        <p:nvSpPr>
          <p:cNvPr id="9" name="流程图: 过程 8"/>
          <p:cNvSpPr/>
          <p:nvPr>
            <p:custDataLst>
              <p:tags r:id="rId5"/>
            </p:custDataLst>
          </p:nvPr>
        </p:nvSpPr>
        <p:spPr>
          <a:xfrm>
            <a:off x="7452360" y="2056130"/>
            <a:ext cx="2112010" cy="3331845"/>
          </a:xfrm>
          <a:prstGeom prst="flowChartProcess">
            <a:avLst/>
          </a:prstGeom>
          <a:gradFill>
            <a:gsLst>
              <a:gs pos="0">
                <a:srgbClr val="3B8BF1">
                  <a:lumMod val="20000"/>
                  <a:lumOff val="80000"/>
                </a:srgbClr>
              </a:gs>
              <a:gs pos="100000">
                <a:srgbClr val="3B8BF1">
                  <a:lumMod val="20000"/>
                  <a:lumOff val="80000"/>
                  <a:alpha val="0"/>
                </a:srgbClr>
              </a:gs>
            </a:gsLst>
            <a:lin ang="5400000" scaled="0"/>
          </a:gradFill>
          <a:ln w="12700" cap="flat" cmpd="sng" algn="ctr">
            <a:gradFill>
              <a:gsLst>
                <a:gs pos="0">
                  <a:srgbClr val="3B8BF1"/>
                </a:gs>
                <a:gs pos="100000">
                  <a:srgbClr val="3B8BF1">
                    <a:alpha val="0"/>
                  </a:srgbClr>
                </a:gs>
              </a:gsLst>
              <a:lin ang="5400000" scaled="0"/>
            </a:gra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itchFamily="2" charset="-122"/>
              <a:ea typeface="等线" pitchFamily="2" charset="-122"/>
              <a:cs typeface="+mn-cs"/>
            </a:endParaRPr>
          </a:p>
        </p:txBody>
      </p:sp>
      <p:sp>
        <p:nvSpPr>
          <p:cNvPr id="10" name="流程图: 过程 9"/>
          <p:cNvSpPr/>
          <p:nvPr>
            <p:custDataLst>
              <p:tags r:id="rId6"/>
            </p:custDataLst>
          </p:nvPr>
        </p:nvSpPr>
        <p:spPr>
          <a:xfrm>
            <a:off x="9872980" y="2056130"/>
            <a:ext cx="2112010" cy="3331210"/>
          </a:xfrm>
          <a:prstGeom prst="flowChartProcess">
            <a:avLst/>
          </a:prstGeom>
          <a:gradFill>
            <a:gsLst>
              <a:gs pos="0">
                <a:srgbClr val="3B8BF1">
                  <a:lumMod val="20000"/>
                  <a:lumOff val="80000"/>
                </a:srgbClr>
              </a:gs>
              <a:gs pos="100000">
                <a:srgbClr val="3B8BF1">
                  <a:lumMod val="20000"/>
                  <a:lumOff val="80000"/>
                  <a:alpha val="0"/>
                </a:srgbClr>
              </a:gs>
            </a:gsLst>
            <a:lin ang="5400000" scaled="0"/>
          </a:gradFill>
          <a:ln w="12700" cap="flat" cmpd="sng" algn="ctr">
            <a:gradFill>
              <a:gsLst>
                <a:gs pos="0">
                  <a:srgbClr val="3B8BF1"/>
                </a:gs>
                <a:gs pos="100000">
                  <a:srgbClr val="3B8BF1">
                    <a:alpha val="0"/>
                  </a:srgbClr>
                </a:gs>
              </a:gsLst>
              <a:lin ang="5400000" scaled="0"/>
            </a:gra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itchFamily="2" charset="-122"/>
              <a:ea typeface="等线" pitchFamily="2" charset="-122"/>
              <a:cs typeface="+mn-cs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297815" y="1659890"/>
            <a:ext cx="1929765" cy="758190"/>
            <a:chOff x="280805" y="2409684"/>
            <a:chExt cx="2125345" cy="420850"/>
          </a:xfrm>
        </p:grpSpPr>
        <p:sp>
          <p:nvSpPr>
            <p:cNvPr id="13" name="平行四边形 12"/>
            <p:cNvSpPr/>
            <p:nvPr>
              <p:custDataLst>
                <p:tags r:id="rId7"/>
              </p:custDataLst>
            </p:nvPr>
          </p:nvSpPr>
          <p:spPr>
            <a:xfrm>
              <a:off x="371105" y="2459188"/>
              <a:ext cx="2035045" cy="371346"/>
            </a:xfrm>
            <a:prstGeom prst="parallelogram">
              <a:avLst/>
            </a:prstGeom>
            <a:solidFill>
              <a:srgbClr val="C1D7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等线" pitchFamily="2" charset="-122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等线" pitchFamily="2" charset="-122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等线" pitchFamily="2" charset="-122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等线" pitchFamily="2" charset="-122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等线" pitchFamily="2" charset="-122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等线" pitchFamily="2" charset="-122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等线" pitchFamily="2" charset="-122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等线" pitchFamily="2" charset="-122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等线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90204"/>
                <a:ea typeface="黑体" panose="02010609060101010101" charset="-122"/>
                <a:cs typeface="+mn-cs"/>
              </a:endParaRPr>
            </a:p>
          </p:txBody>
        </p:sp>
        <p:sp>
          <p:nvSpPr>
            <p:cNvPr id="15" name="平行四边形 14"/>
            <p:cNvSpPr/>
            <p:nvPr>
              <p:custDataLst>
                <p:tags r:id="rId8"/>
              </p:custDataLst>
            </p:nvPr>
          </p:nvSpPr>
          <p:spPr>
            <a:xfrm>
              <a:off x="280805" y="2409684"/>
              <a:ext cx="2035045" cy="371346"/>
            </a:xfrm>
            <a:prstGeom prst="parallelogram">
              <a:avLst/>
            </a:prstGeom>
            <a:gradFill>
              <a:gsLst>
                <a:gs pos="100000">
                  <a:srgbClr val="0046FF">
                    <a:lumMod val="60000"/>
                    <a:lumOff val="40000"/>
                  </a:srgbClr>
                </a:gs>
                <a:gs pos="0">
                  <a:srgbClr val="0046FF"/>
                </a:gs>
              </a:gsLst>
              <a:lin ang="12600000" scaled="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等线" pitchFamily="2" charset="-122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等线" pitchFamily="2" charset="-122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等线" pitchFamily="2" charset="-122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等线" pitchFamily="2" charset="-122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等线" pitchFamily="2" charset="-122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等线" pitchFamily="2" charset="-122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等线" pitchFamily="2" charset="-122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等线" pitchFamily="2" charset="-122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等线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1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charset="-122"/>
                  <a:ea typeface="微软雅黑" charset="-122"/>
                  <a:cs typeface="+mn-cs"/>
                </a:rPr>
                <a:t>传承难</a:t>
              </a:r>
              <a:r>
                <a:rPr kumimoji="0" lang="zh-CN" altLang="en-US" sz="1600" b="1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charset="-122"/>
                  <a:ea typeface="微软雅黑" charset="-122"/>
                  <a:cs typeface="+mn-cs"/>
                </a:rPr>
                <a:t> </a:t>
              </a:r>
              <a:endPara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charset="-122"/>
                <a:ea typeface="微软雅黑" charset="-122"/>
                <a:cs typeface="+mn-cs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2701925" y="1659890"/>
            <a:ext cx="1929765" cy="758190"/>
            <a:chOff x="280805" y="2409684"/>
            <a:chExt cx="2125345" cy="420850"/>
          </a:xfrm>
        </p:grpSpPr>
        <p:sp>
          <p:nvSpPr>
            <p:cNvPr id="17" name="平行四边形 16"/>
            <p:cNvSpPr/>
            <p:nvPr>
              <p:custDataLst>
                <p:tags r:id="rId9"/>
              </p:custDataLst>
            </p:nvPr>
          </p:nvSpPr>
          <p:spPr>
            <a:xfrm>
              <a:off x="371105" y="2459188"/>
              <a:ext cx="2035045" cy="371346"/>
            </a:xfrm>
            <a:prstGeom prst="parallelogram">
              <a:avLst/>
            </a:prstGeom>
            <a:solidFill>
              <a:srgbClr val="C1D7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等线" pitchFamily="2" charset="-122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等线" pitchFamily="2" charset="-122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等线" pitchFamily="2" charset="-122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等线" pitchFamily="2" charset="-122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等线" pitchFamily="2" charset="-122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等线" pitchFamily="2" charset="-122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等线" pitchFamily="2" charset="-122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等线" pitchFamily="2" charset="-122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等线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90204"/>
                <a:ea typeface="黑体" panose="02010609060101010101" charset="-122"/>
                <a:cs typeface="+mn-cs"/>
              </a:endParaRPr>
            </a:p>
          </p:txBody>
        </p:sp>
        <p:sp>
          <p:nvSpPr>
            <p:cNvPr id="18" name="平行四边形 17"/>
            <p:cNvSpPr/>
            <p:nvPr>
              <p:custDataLst>
                <p:tags r:id="rId10"/>
              </p:custDataLst>
            </p:nvPr>
          </p:nvSpPr>
          <p:spPr>
            <a:xfrm>
              <a:off x="280805" y="2409684"/>
              <a:ext cx="2035045" cy="371346"/>
            </a:xfrm>
            <a:prstGeom prst="parallelogram">
              <a:avLst/>
            </a:prstGeom>
            <a:gradFill>
              <a:gsLst>
                <a:gs pos="100000">
                  <a:srgbClr val="0046FF">
                    <a:lumMod val="60000"/>
                    <a:lumOff val="40000"/>
                  </a:srgbClr>
                </a:gs>
                <a:gs pos="0">
                  <a:srgbClr val="0046FF"/>
                </a:gs>
              </a:gsLst>
              <a:lin ang="12600000" scaled="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等线" pitchFamily="2" charset="-122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等线" pitchFamily="2" charset="-122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等线" pitchFamily="2" charset="-122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等线" pitchFamily="2" charset="-122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等线" pitchFamily="2" charset="-122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等线" pitchFamily="2" charset="-122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等线" pitchFamily="2" charset="-122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等线" pitchFamily="2" charset="-122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等线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1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charset="-122"/>
                  <a:ea typeface="微软雅黑" charset="-122"/>
                  <a:cs typeface="+mn-cs"/>
                </a:rPr>
                <a:t>成本高</a:t>
              </a:r>
              <a:r>
                <a:rPr kumimoji="0" lang="zh-CN" altLang="en-US" sz="2400" b="1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charset="-122"/>
                  <a:ea typeface="微软雅黑" charset="-122"/>
                  <a:cs typeface="+mn-cs"/>
                </a:rPr>
                <a:t> </a:t>
              </a:r>
              <a:endPara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charset="-122"/>
                <a:ea typeface="微软雅黑" charset="-122"/>
                <a:cs typeface="+mn-cs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5140960" y="1659890"/>
            <a:ext cx="1929765" cy="758190"/>
            <a:chOff x="280805" y="2409684"/>
            <a:chExt cx="2125345" cy="420850"/>
          </a:xfrm>
        </p:grpSpPr>
        <p:sp>
          <p:nvSpPr>
            <p:cNvPr id="20" name="平行四边形 19"/>
            <p:cNvSpPr/>
            <p:nvPr>
              <p:custDataLst>
                <p:tags r:id="rId11"/>
              </p:custDataLst>
            </p:nvPr>
          </p:nvSpPr>
          <p:spPr>
            <a:xfrm>
              <a:off x="371105" y="2459188"/>
              <a:ext cx="2035045" cy="371346"/>
            </a:xfrm>
            <a:prstGeom prst="parallelogram">
              <a:avLst/>
            </a:prstGeom>
            <a:solidFill>
              <a:srgbClr val="C1D7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等线" pitchFamily="2" charset="-122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等线" pitchFamily="2" charset="-122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等线" pitchFamily="2" charset="-122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等线" pitchFamily="2" charset="-122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等线" pitchFamily="2" charset="-122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等线" pitchFamily="2" charset="-122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等线" pitchFamily="2" charset="-122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等线" pitchFamily="2" charset="-122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等线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90204"/>
                <a:ea typeface="黑体" panose="02010609060101010101" charset="-122"/>
                <a:cs typeface="+mn-cs"/>
              </a:endParaRPr>
            </a:p>
          </p:txBody>
        </p:sp>
        <p:sp>
          <p:nvSpPr>
            <p:cNvPr id="21" name="平行四边形 20"/>
            <p:cNvSpPr/>
            <p:nvPr>
              <p:custDataLst>
                <p:tags r:id="rId12"/>
              </p:custDataLst>
            </p:nvPr>
          </p:nvSpPr>
          <p:spPr>
            <a:xfrm>
              <a:off x="280805" y="2409684"/>
              <a:ext cx="2035045" cy="371346"/>
            </a:xfrm>
            <a:prstGeom prst="parallelogram">
              <a:avLst/>
            </a:prstGeom>
            <a:gradFill>
              <a:gsLst>
                <a:gs pos="100000">
                  <a:srgbClr val="0046FF">
                    <a:lumMod val="60000"/>
                    <a:lumOff val="40000"/>
                  </a:srgbClr>
                </a:gs>
                <a:gs pos="0">
                  <a:srgbClr val="0046FF"/>
                </a:gs>
              </a:gsLst>
              <a:lin ang="12600000" scaled="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等线" pitchFamily="2" charset="-122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等线" pitchFamily="2" charset="-122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等线" pitchFamily="2" charset="-122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等线" pitchFamily="2" charset="-122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等线" pitchFamily="2" charset="-122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等线" pitchFamily="2" charset="-122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等线" pitchFamily="2" charset="-122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等线" pitchFamily="2" charset="-122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等线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1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charset="-122"/>
                  <a:ea typeface="微软雅黑" charset="-122"/>
                  <a:cs typeface="+mn-cs"/>
                </a:rPr>
                <a:t>数据散</a:t>
              </a:r>
              <a:r>
                <a:rPr kumimoji="0" lang="zh-CN" altLang="en-US" sz="2400" b="1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charset="-122"/>
                  <a:ea typeface="微软雅黑" charset="-122"/>
                  <a:cs typeface="+mn-cs"/>
                </a:rPr>
                <a:t> </a:t>
              </a:r>
              <a:endPara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charset="-122"/>
                <a:ea typeface="微软雅黑" charset="-122"/>
                <a:cs typeface="+mn-cs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7570470" y="1659890"/>
            <a:ext cx="1929765" cy="758190"/>
            <a:chOff x="280805" y="2409684"/>
            <a:chExt cx="2125345" cy="420850"/>
          </a:xfrm>
        </p:grpSpPr>
        <p:sp>
          <p:nvSpPr>
            <p:cNvPr id="23" name="平行四边形 22"/>
            <p:cNvSpPr/>
            <p:nvPr>
              <p:custDataLst>
                <p:tags r:id="rId13"/>
              </p:custDataLst>
            </p:nvPr>
          </p:nvSpPr>
          <p:spPr>
            <a:xfrm>
              <a:off x="371105" y="2459188"/>
              <a:ext cx="2035045" cy="371346"/>
            </a:xfrm>
            <a:prstGeom prst="parallelogram">
              <a:avLst/>
            </a:prstGeom>
            <a:solidFill>
              <a:srgbClr val="C1D7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等线" pitchFamily="2" charset="-122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等线" pitchFamily="2" charset="-122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等线" pitchFamily="2" charset="-122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等线" pitchFamily="2" charset="-122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等线" pitchFamily="2" charset="-122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等线" pitchFamily="2" charset="-122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等线" pitchFamily="2" charset="-122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等线" pitchFamily="2" charset="-122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等线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90204"/>
                <a:ea typeface="黑体" panose="02010609060101010101" charset="-122"/>
                <a:cs typeface="+mn-cs"/>
              </a:endParaRPr>
            </a:p>
          </p:txBody>
        </p:sp>
        <p:sp>
          <p:nvSpPr>
            <p:cNvPr id="24" name="平行四边形 23"/>
            <p:cNvSpPr/>
            <p:nvPr>
              <p:custDataLst>
                <p:tags r:id="rId14"/>
              </p:custDataLst>
            </p:nvPr>
          </p:nvSpPr>
          <p:spPr>
            <a:xfrm>
              <a:off x="280805" y="2409684"/>
              <a:ext cx="2035045" cy="371346"/>
            </a:xfrm>
            <a:prstGeom prst="parallelogram">
              <a:avLst/>
            </a:prstGeom>
            <a:gradFill>
              <a:gsLst>
                <a:gs pos="100000">
                  <a:srgbClr val="0046FF">
                    <a:lumMod val="60000"/>
                    <a:lumOff val="40000"/>
                  </a:srgbClr>
                </a:gs>
                <a:gs pos="0">
                  <a:srgbClr val="0046FF"/>
                </a:gs>
              </a:gsLst>
              <a:lin ang="12600000" scaled="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等线" pitchFamily="2" charset="-122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等线" pitchFamily="2" charset="-122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等线" pitchFamily="2" charset="-122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等线" pitchFamily="2" charset="-122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等线" pitchFamily="2" charset="-122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等线" pitchFamily="2" charset="-122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等线" pitchFamily="2" charset="-122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等线" pitchFamily="2" charset="-122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等线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1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charset="-122"/>
                  <a:ea typeface="微软雅黑" charset="-122"/>
                  <a:cs typeface="+mn-cs"/>
                </a:rPr>
                <a:t>效率低</a:t>
              </a:r>
              <a:r>
                <a:rPr kumimoji="0" lang="zh-CN" altLang="en-US" sz="2400" b="1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charset="-122"/>
                  <a:ea typeface="微软雅黑" charset="-122"/>
                  <a:cs typeface="+mn-cs"/>
                </a:rPr>
                <a:t> </a:t>
              </a:r>
              <a:endPara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charset="-122"/>
                <a:ea typeface="微软雅黑" charset="-122"/>
                <a:cs typeface="+mn-cs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10006330" y="1659890"/>
            <a:ext cx="1929765" cy="758190"/>
            <a:chOff x="280805" y="2409684"/>
            <a:chExt cx="2125345" cy="420850"/>
          </a:xfrm>
        </p:grpSpPr>
        <p:sp>
          <p:nvSpPr>
            <p:cNvPr id="26" name="平行四边形 25"/>
            <p:cNvSpPr/>
            <p:nvPr>
              <p:custDataLst>
                <p:tags r:id="rId15"/>
              </p:custDataLst>
            </p:nvPr>
          </p:nvSpPr>
          <p:spPr>
            <a:xfrm>
              <a:off x="371105" y="2459188"/>
              <a:ext cx="2035045" cy="371346"/>
            </a:xfrm>
            <a:prstGeom prst="parallelogram">
              <a:avLst/>
            </a:prstGeom>
            <a:solidFill>
              <a:srgbClr val="C1D7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等线" pitchFamily="2" charset="-122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等线" pitchFamily="2" charset="-122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等线" pitchFamily="2" charset="-122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等线" pitchFamily="2" charset="-122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等线" pitchFamily="2" charset="-122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等线" pitchFamily="2" charset="-122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等线" pitchFamily="2" charset="-122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等线" pitchFamily="2" charset="-122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等线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90204"/>
                <a:ea typeface="黑体" panose="02010609060101010101" charset="-122"/>
                <a:cs typeface="+mn-cs"/>
              </a:endParaRPr>
            </a:p>
          </p:txBody>
        </p:sp>
        <p:sp>
          <p:nvSpPr>
            <p:cNvPr id="27" name="平行四边形 26"/>
            <p:cNvSpPr/>
            <p:nvPr>
              <p:custDataLst>
                <p:tags r:id="rId16"/>
              </p:custDataLst>
            </p:nvPr>
          </p:nvSpPr>
          <p:spPr>
            <a:xfrm>
              <a:off x="280805" y="2409684"/>
              <a:ext cx="2035045" cy="371346"/>
            </a:xfrm>
            <a:prstGeom prst="parallelogram">
              <a:avLst/>
            </a:prstGeom>
            <a:gradFill>
              <a:gsLst>
                <a:gs pos="100000">
                  <a:srgbClr val="0046FF">
                    <a:lumMod val="60000"/>
                    <a:lumOff val="40000"/>
                  </a:srgbClr>
                </a:gs>
                <a:gs pos="0">
                  <a:srgbClr val="0046FF"/>
                </a:gs>
              </a:gsLst>
              <a:lin ang="12600000" scaled="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等线" pitchFamily="2" charset="-122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等线" pitchFamily="2" charset="-122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等线" pitchFamily="2" charset="-122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等线" pitchFamily="2" charset="-122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等线" pitchFamily="2" charset="-122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等线" pitchFamily="2" charset="-122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等线" pitchFamily="2" charset="-122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等线" pitchFamily="2" charset="-122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等线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1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charset="-122"/>
                  <a:ea typeface="微软雅黑" charset="-122"/>
                  <a:cs typeface="+mn-cs"/>
                </a:rPr>
                <a:t>决策弱</a:t>
              </a:r>
              <a:r>
                <a:rPr kumimoji="0" lang="zh-CN" altLang="en-US" sz="2400" b="1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charset="-122"/>
                  <a:ea typeface="微软雅黑" charset="-122"/>
                  <a:cs typeface="+mn-cs"/>
                </a:rPr>
                <a:t> </a:t>
              </a:r>
              <a:endPara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charset="-122"/>
                <a:ea typeface="微软雅黑" charset="-122"/>
                <a:cs typeface="+mn-cs"/>
              </a:endParaRPr>
            </a:p>
          </p:txBody>
        </p:sp>
      </p:grpSp>
      <p:sp>
        <p:nvSpPr>
          <p:cNvPr id="78" name="文本框 77"/>
          <p:cNvSpPr txBox="1"/>
          <p:nvPr>
            <p:custDataLst>
              <p:tags r:id="rId17"/>
            </p:custDataLst>
          </p:nvPr>
        </p:nvSpPr>
        <p:spPr>
          <a:xfrm>
            <a:off x="192405" y="2520315"/>
            <a:ext cx="2112010" cy="2867660"/>
          </a:xfrm>
          <a:prstGeom prst="rect">
            <a:avLst/>
          </a:prstGeom>
        </p:spPr>
        <p:txBody>
          <a:bodyPr wrap="square">
            <a:noAutofit/>
          </a:bodyPr>
          <a:lstStyle>
            <a:defPPr>
              <a:defRPr lang="zh-CN"/>
            </a:defPPr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Tx/>
              <a:buFont typeface="Arial" panose="020B0604020202090204" pitchFamily="34" charset="0"/>
              <a:buChar char="•"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+mn-ea"/>
                <a:cs typeface="+mn-cs"/>
                <a:sym typeface="+mn-ea"/>
              </a:rPr>
              <a:t>工艺知识分散，经验传承断层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+mn-ea"/>
              <a:cs typeface="+mn-cs"/>
              <a:sym typeface="+mn-ea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Tx/>
              <a:buFont typeface="Arial" panose="020B0604020202090204" pitchFamily="34" charset="0"/>
              <a:buChar char="•"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+mn-ea"/>
              <a:cs typeface="+mn-cs"/>
              <a:sym typeface="+mn-ea"/>
            </a:endParaRPr>
          </a:p>
          <a:p>
            <a:pPr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Tx/>
              <a:buFont typeface="Arial" panose="020B0604020202090204" pitchFamily="34" charset="0"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+mn-ea"/>
                <a:cs typeface="+mn-cs"/>
                <a:sym typeface="+mn-ea"/>
              </a:rPr>
              <a:t>企业核心工艺经验多沉淀在资深工程师脑中，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cs typeface="+mn-cs"/>
                <a:sym typeface="+mn-ea"/>
              </a:rPr>
              <a:t>缺乏结构化留存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+mn-ea"/>
                <a:cs typeface="+mn-cs"/>
                <a:sym typeface="+mn-ea"/>
              </a:rPr>
              <a:t>，新人上手慢、操作不规范。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+mn-ea"/>
              <a:cs typeface="+mn-cs"/>
              <a:sym typeface="+mn-ea"/>
            </a:endParaRPr>
          </a:p>
        </p:txBody>
      </p:sp>
      <p:sp>
        <p:nvSpPr>
          <p:cNvPr id="28" name="文本框 27"/>
          <p:cNvSpPr txBox="1"/>
          <p:nvPr>
            <p:custDataLst>
              <p:tags r:id="rId18"/>
            </p:custDataLst>
          </p:nvPr>
        </p:nvSpPr>
        <p:spPr>
          <a:xfrm>
            <a:off x="2612390" y="2520315"/>
            <a:ext cx="2112010" cy="2867660"/>
          </a:xfrm>
          <a:prstGeom prst="rect">
            <a:avLst/>
          </a:prstGeom>
        </p:spPr>
        <p:txBody>
          <a:bodyPr wrap="square">
            <a:noAutofit/>
          </a:bodyPr>
          <a:lstStyle>
            <a:defPPr>
              <a:defRPr lang="zh-CN"/>
            </a:defPPr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Tx/>
              <a:buFont typeface="Arial" panose="020B0604020202090204" pitchFamily="34" charset="0"/>
              <a:buChar char="•"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+mn-ea"/>
                <a:cs typeface="+mn-cs"/>
                <a:sym typeface="+mn-ea"/>
              </a:rPr>
              <a:t>设计与工艺脱节，返工成本高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+mn-ea"/>
              <a:cs typeface="+mn-cs"/>
              <a:sym typeface="+mn-ea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Tx/>
              <a:buFont typeface="Arial" panose="020B0604020202090204" pitchFamily="34" charset="0"/>
              <a:buChar char="•"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+mn-ea"/>
              <a:cs typeface="+mn-cs"/>
              <a:sym typeface="+mn-ea"/>
            </a:endParaRPr>
          </a:p>
          <a:p>
            <a:pPr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Tx/>
              <a:buFont typeface="Arial" panose="020B0604020202090204" pitchFamily="34" charset="0"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+mn-ea"/>
                <a:cs typeface="+mn-cs"/>
                <a:sym typeface="+mn-ea"/>
              </a:rPr>
              <a:t>工艺适配性差，后期需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cs typeface="+mn-cs"/>
                <a:sym typeface="+mn-ea"/>
              </a:rPr>
              <a:t>反复沟通修改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+mn-ea"/>
                <a:cs typeface="+mn-cs"/>
                <a:sym typeface="+mn-ea"/>
              </a:rPr>
              <a:t>，不仅拉长研发周期，还增加返工、试产成本。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+mn-ea"/>
              <a:cs typeface="+mn-cs"/>
              <a:sym typeface="+mn-ea"/>
            </a:endParaRPr>
          </a:p>
        </p:txBody>
      </p:sp>
      <p:sp>
        <p:nvSpPr>
          <p:cNvPr id="29" name="文本框 28"/>
          <p:cNvSpPr txBox="1"/>
          <p:nvPr>
            <p:custDataLst>
              <p:tags r:id="rId19"/>
            </p:custDataLst>
          </p:nvPr>
        </p:nvSpPr>
        <p:spPr>
          <a:xfrm>
            <a:off x="5031740" y="2520315"/>
            <a:ext cx="2112010" cy="2867660"/>
          </a:xfrm>
          <a:prstGeom prst="rect">
            <a:avLst/>
          </a:prstGeom>
        </p:spPr>
        <p:txBody>
          <a:bodyPr wrap="square">
            <a:noAutofit/>
          </a:bodyPr>
          <a:lstStyle>
            <a:defPPr>
              <a:defRPr lang="zh-CN"/>
            </a:defPPr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Tx/>
              <a:buFont typeface="Arial" panose="020B0604020202090204" pitchFamily="34" charset="0"/>
              <a:buChar char="•"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+mn-ea"/>
                <a:cs typeface="+mn-ea"/>
                <a:sym typeface="+mn-ea"/>
              </a:rPr>
              <a:t>数据碎片化严重，难以整合利用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+mn-ea"/>
              <a:cs typeface="+mn-ea"/>
              <a:sym typeface="+mn-ea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Tx/>
              <a:buFont typeface="Arial" panose="020B0604020202090204" pitchFamily="34" charset="0"/>
              <a:buChar char="•"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+mn-ea"/>
              <a:cs typeface="+mn-ea"/>
              <a:sym typeface="+mn-ea"/>
            </a:endParaRPr>
          </a:p>
          <a:p>
            <a:pPr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Tx/>
              <a:buFont typeface="Arial" panose="020B0604020202090204" pitchFamily="34" charset="0"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+mn-ea"/>
                <a:cs typeface="+mn-ea"/>
                <a:sym typeface="+mn-ea"/>
              </a:rPr>
              <a:t>生产各环节数据分散在不同系统，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cs typeface="+mn-ea"/>
                <a:sym typeface="+mn-ea"/>
              </a:rPr>
              <a:t>形成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cs typeface="+mn-ea"/>
                <a:sym typeface="+mn-ea"/>
              </a:rPr>
              <a:t> “ 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cs typeface="+mn-ea"/>
                <a:sym typeface="+mn-ea"/>
              </a:rPr>
              <a:t>数据孤岛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cs typeface="+mn-ea"/>
                <a:sym typeface="+mn-ea"/>
              </a:rPr>
              <a:t>”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+mn-ea"/>
                <a:cs typeface="+mn-ea"/>
                <a:sym typeface="+mn-ea"/>
              </a:rPr>
              <a:t>，数据格式不统一、质量低，缺乏统一整合工具。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+mn-ea"/>
              <a:cs typeface="+mn-ea"/>
              <a:sym typeface="+mn-ea"/>
            </a:endParaRPr>
          </a:p>
        </p:txBody>
      </p:sp>
      <p:sp>
        <p:nvSpPr>
          <p:cNvPr id="30" name="文本框 29"/>
          <p:cNvSpPr txBox="1"/>
          <p:nvPr>
            <p:custDataLst>
              <p:tags r:id="rId20"/>
            </p:custDataLst>
          </p:nvPr>
        </p:nvSpPr>
        <p:spPr>
          <a:xfrm>
            <a:off x="7465060" y="2520315"/>
            <a:ext cx="2112010" cy="2867660"/>
          </a:xfrm>
          <a:prstGeom prst="rect">
            <a:avLst/>
          </a:prstGeom>
        </p:spPr>
        <p:txBody>
          <a:bodyPr wrap="square">
            <a:noAutofit/>
          </a:bodyPr>
          <a:lstStyle>
            <a:defPPr>
              <a:defRPr lang="zh-CN"/>
            </a:defPPr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Tx/>
              <a:buFont typeface="Arial" panose="020B0604020202090204" pitchFamily="34" charset="0"/>
              <a:buChar char="•"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+mn-ea"/>
                <a:cs typeface="+mn-cs"/>
                <a:sym typeface="+mn-ea"/>
              </a:rPr>
              <a:t>工艺规划重复劳动，效率低下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+mn-ea"/>
              <a:cs typeface="+mn-cs"/>
              <a:sym typeface="+mn-ea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Tx/>
              <a:buFont typeface="Arial" panose="020B0604020202090204" pitchFamily="34" charset="0"/>
              <a:buChar char="•"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+mn-ea"/>
              <a:cs typeface="+mn-cs"/>
              <a:sym typeface="+mn-ea"/>
            </a:endParaRPr>
          </a:p>
          <a:p>
            <a:pPr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Tx/>
              <a:buFont typeface="Arial" panose="020B0604020202090204" pitchFamily="34" charset="0"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+mn-ea"/>
                <a:cs typeface="+mn-cs"/>
                <a:sym typeface="+mn-ea"/>
              </a:rPr>
              <a:t>同类零件缺乏统一工艺模板，工艺人员需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cs typeface="+mn-cs"/>
                <a:sym typeface="+mn-ea"/>
              </a:rPr>
              <a:t>重复编写工艺方案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+mn-ea"/>
                <a:cs typeface="+mn-cs"/>
                <a:sym typeface="+mn-ea"/>
              </a:rPr>
              <a:t>，尤其复杂零件工艺规划周期长。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+mn-ea"/>
              <a:cs typeface="+mn-cs"/>
              <a:sym typeface="+mn-ea"/>
            </a:endParaRPr>
          </a:p>
        </p:txBody>
      </p:sp>
      <p:sp>
        <p:nvSpPr>
          <p:cNvPr id="31" name="文本框 30"/>
          <p:cNvSpPr txBox="1"/>
          <p:nvPr>
            <p:custDataLst>
              <p:tags r:id="rId21"/>
            </p:custDataLst>
          </p:nvPr>
        </p:nvSpPr>
        <p:spPr>
          <a:xfrm>
            <a:off x="9871075" y="2520315"/>
            <a:ext cx="2112010" cy="2867660"/>
          </a:xfrm>
          <a:prstGeom prst="rect">
            <a:avLst/>
          </a:prstGeom>
        </p:spPr>
        <p:txBody>
          <a:bodyPr wrap="square">
            <a:noAutofit/>
          </a:bodyPr>
          <a:lstStyle>
            <a:defPPr>
              <a:defRPr lang="zh-CN"/>
            </a:defPPr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Tx/>
              <a:buFont typeface="Arial" panose="020B0604020202090204" pitchFamily="34" charset="0"/>
              <a:buChar char="•"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+mn-ea"/>
                <a:cs typeface="+mn-cs"/>
                <a:sym typeface="+mn-ea"/>
              </a:rPr>
              <a:t>决策依赖经验，缺乏数据支撑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+mn-ea"/>
              <a:cs typeface="+mn-cs"/>
              <a:sym typeface="+mn-ea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Tx/>
              <a:buFont typeface="Arial" panose="020B0604020202090204" pitchFamily="34" charset="0"/>
              <a:buChar char="•"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+mn-ea"/>
              <a:cs typeface="+mn-cs"/>
              <a:sym typeface="+mn-ea"/>
            </a:endParaRPr>
          </a:p>
          <a:p>
            <a:pPr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Tx/>
              <a:buFont typeface="Arial" panose="020B0604020202090204" pitchFamily="34" charset="0"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+mn-ea"/>
                <a:cs typeface="+mn-cs"/>
                <a:sym typeface="+mn-ea"/>
              </a:rPr>
              <a:t>生产优化、资源调配等决策多凭管理人员经验判断，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cs typeface="+mn-cs"/>
                <a:sym typeface="+mn-ea"/>
              </a:rPr>
              <a:t>缺乏量化数据依据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+mn-ea"/>
                <a:cs typeface="+mn-cs"/>
                <a:sym typeface="+mn-ea"/>
              </a:rPr>
              <a:t>，难以精准识别生产瓶颈。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+mn-ea"/>
              <a:cs typeface="+mn-cs"/>
              <a:sym typeface="+mn-ea"/>
            </a:endParaRPr>
          </a:p>
        </p:txBody>
      </p:sp>
    </p:spTree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r>
              <a:t>解决业务痛点</a:t>
            </a:r>
            <a:r>
              <a:t>的核心</a:t>
            </a:r>
            <a:r>
              <a:t>举措</a:t>
            </a:r>
          </a:p>
        </p:txBody>
      </p:sp>
      <p:graphicFrame>
        <p:nvGraphicFramePr>
          <p:cNvPr id="3" name="表格 2"/>
          <p:cNvGraphicFramePr/>
          <p:nvPr>
            <p:custDataLst>
              <p:tags r:id="rId2"/>
            </p:custDataLst>
          </p:nvPr>
        </p:nvGraphicFramePr>
        <p:xfrm>
          <a:off x="511810" y="1435735"/>
          <a:ext cx="11042015" cy="44615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3575"/>
                <a:gridCol w="2701925"/>
                <a:gridCol w="4722495"/>
                <a:gridCol w="2954020"/>
              </a:tblGrid>
              <a:tr h="74358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>
                          <a:latin typeface="+mn-ea"/>
                        </a:rPr>
                        <a:t>序号</a:t>
                      </a:r>
                      <a:endParaRPr lang="zh-CN" altLang="en-US">
                        <a:latin typeface="+mn-ea"/>
                      </a:endParaRPr>
                    </a:p>
                  </a:txBody>
                  <a:tcPr anchor="ctr">
                    <a:gradFill>
                      <a:gsLst>
                        <a:gs pos="100000">
                          <a:schemeClr val="accent5">
                            <a:lumMod val="40000"/>
                            <a:lumOff val="60000"/>
                          </a:schemeClr>
                        </a:gs>
                        <a:gs pos="0">
                          <a:srgbClr val="0046FF"/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/>
                        <a:t>业务痛点</a:t>
                      </a:r>
                      <a:endParaRPr lang="zh-CN" altLang="en-US"/>
                    </a:p>
                  </a:txBody>
                  <a:tcPr anchor="ctr">
                    <a:gradFill>
                      <a:gsLst>
                        <a:gs pos="100000">
                          <a:schemeClr val="accent5">
                            <a:lumMod val="40000"/>
                            <a:lumOff val="60000"/>
                          </a:schemeClr>
                        </a:gs>
                        <a:gs pos="0">
                          <a:srgbClr val="0046FF"/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800" i="1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核心</a:t>
                      </a:r>
                      <a:r>
                        <a:rPr lang="zh-CN" altLang="en-US" sz="2800" i="1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举措</a:t>
                      </a:r>
                      <a:endParaRPr lang="zh-CN" altLang="en-US" sz="2800" i="1" dirty="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gradFill>
                      <a:gsLst>
                        <a:gs pos="100000">
                          <a:schemeClr val="accent5">
                            <a:lumMod val="40000"/>
                            <a:lumOff val="60000"/>
                          </a:schemeClr>
                        </a:gs>
                        <a:gs pos="0">
                          <a:srgbClr val="0046FF"/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dirty="0"/>
                        <a:t>对应</a:t>
                      </a:r>
                      <a:r>
                        <a:rPr lang="zh-CN" altLang="en-US" dirty="0"/>
                        <a:t>智能体</a:t>
                      </a:r>
                      <a:endParaRPr lang="zh-CN" altLang="en-US" dirty="0"/>
                    </a:p>
                  </a:txBody>
                  <a:tcPr anchor="ctr">
                    <a:gradFill>
                      <a:gsLst>
                        <a:gs pos="100000">
                          <a:schemeClr val="accent5">
                            <a:lumMod val="40000"/>
                            <a:lumOff val="60000"/>
                          </a:schemeClr>
                        </a:gs>
                        <a:gs pos="0">
                          <a:srgbClr val="0046FF"/>
                        </a:gs>
                      </a:gsLst>
                      <a:lin ang="5400000" scaled="0"/>
                    </a:gradFill>
                  </a:tcPr>
                </a:tc>
              </a:tr>
              <a:tr h="74358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>
                          <a:latin typeface="+mn-ea"/>
                        </a:rPr>
                        <a:t>1</a:t>
                      </a:r>
                      <a:endParaRPr lang="en-US" altLang="zh-CN">
                        <a:latin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 sz="1400">
                          <a:solidFill>
                            <a:srgbClr val="000000"/>
                          </a:solidFill>
                          <a:latin typeface="+mn-ea"/>
                          <a:sym typeface="+mn-ea"/>
                        </a:rPr>
                        <a:t>工艺知识分散，经验传承断层</a:t>
                      </a:r>
                      <a:endParaRPr lang="zh-CN" altLang="en-US" sz="1400">
                        <a:latin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CN" sz="1800" b="1" i="1">
                          <a:solidFill>
                            <a:srgbClr val="225EFF"/>
                          </a:solidFill>
                          <a:effectLst/>
                          <a:latin typeface="+mn-ea"/>
                          <a:cs typeface="+mn-ea"/>
                          <a:sym typeface="+mn-ea"/>
                        </a:rPr>
                        <a:t>工艺知识结构化沉淀，破解经验传承难题</a:t>
                      </a:r>
                      <a:endParaRPr lang="en-US" altLang="zh-CN" sz="1800" b="1" i="1">
                        <a:solidFill>
                          <a:srgbClr val="225EFF"/>
                        </a:solidFill>
                        <a:effectLst/>
                        <a:latin typeface="+mn-ea"/>
                        <a:cs typeface="+mn-ea"/>
                        <a:sym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Wingdings" panose="05000000000000000000" charset="0"/>
                        <a:buChar char=""/>
                      </a:pPr>
                      <a:r>
                        <a:rPr lang="zh-CN" altLang="en-US" sz="1400">
                          <a:latin typeface="+mn-ea"/>
                          <a:sym typeface="+mn-ea"/>
                        </a:rPr>
                        <a:t>工艺知识服务智能体</a:t>
                      </a:r>
                      <a:endParaRPr lang="zh-CN" altLang="en-US" sz="1400">
                        <a:latin typeface="+mn-ea"/>
                      </a:endParaRPr>
                    </a:p>
                  </a:txBody>
                  <a:tcPr anchor="ctr"/>
                </a:tc>
              </a:tr>
              <a:tr h="74358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>
                          <a:latin typeface="+mn-ea"/>
                        </a:rPr>
                        <a:t>2</a:t>
                      </a:r>
                      <a:endParaRPr lang="en-US" altLang="zh-CN">
                        <a:latin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 sz="1400">
                          <a:solidFill>
                            <a:srgbClr val="000000"/>
                          </a:solidFill>
                          <a:latin typeface="+mn-ea"/>
                          <a:sym typeface="+mn-ea"/>
                        </a:rPr>
                        <a:t>设计与工艺脱节，返工成本高</a:t>
                      </a:r>
                      <a:endParaRPr lang="zh-CN" altLang="en-US" sz="1400">
                        <a:latin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CN" sz="1800" b="1" i="1">
                          <a:solidFill>
                            <a:srgbClr val="225EFF"/>
                          </a:solidFill>
                          <a:effectLst/>
                          <a:latin typeface="+mn-ea"/>
                          <a:cs typeface="+mn-ea"/>
                          <a:sym typeface="+mn-ea"/>
                        </a:rPr>
                        <a:t>DFM </a:t>
                      </a:r>
                      <a:r>
                        <a:rPr lang="zh-CN" altLang="en-US" sz="1800" b="1" i="1">
                          <a:solidFill>
                            <a:srgbClr val="225EFF"/>
                          </a:solidFill>
                          <a:effectLst/>
                          <a:latin typeface="+mn-ea"/>
                          <a:cs typeface="+mn-ea"/>
                          <a:sym typeface="+mn-ea"/>
                        </a:rPr>
                        <a:t>规则前置适配，打通跨环节协同</a:t>
                      </a:r>
                      <a:endParaRPr lang="zh-CN" altLang="en-US" sz="1800" b="1" i="1">
                        <a:solidFill>
                          <a:srgbClr val="225EFF"/>
                        </a:solidFill>
                        <a:effectLst/>
                        <a:latin typeface="+mn-ea"/>
                        <a:cs typeface="+mn-ea"/>
                        <a:sym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Wingdings" panose="05000000000000000000" charset="0"/>
                        <a:buChar char=""/>
                      </a:pPr>
                      <a:r>
                        <a:rPr lang="en-US" altLang="zh-CN" sz="1400">
                          <a:latin typeface="+mn-ea"/>
                          <a:cs typeface="+mn-ea"/>
                          <a:sym typeface="+mn-ea"/>
                        </a:rPr>
                        <a:t>DFM </a:t>
                      </a:r>
                      <a:r>
                        <a:rPr lang="zh-CN" altLang="en-US" sz="1400">
                          <a:latin typeface="+mn-ea"/>
                          <a:cs typeface="+mn-ea"/>
                          <a:sym typeface="+mn-ea"/>
                        </a:rPr>
                        <a:t>规则适配智能体</a:t>
                      </a:r>
                      <a:endParaRPr lang="zh-CN" altLang="en-US" sz="1400">
                        <a:latin typeface="+mn-ea"/>
                        <a:cs typeface="+mn-ea"/>
                        <a:sym typeface="+mn-ea"/>
                      </a:endParaRPr>
                    </a:p>
                    <a:p>
                      <a:pPr marL="285750" indent="-285750" algn="l">
                        <a:buFont typeface="Wingdings" panose="05000000000000000000" charset="0"/>
                        <a:buChar char=""/>
                      </a:pPr>
                      <a:r>
                        <a:rPr lang="zh-CN" altLang="en-US" sz="1400">
                          <a:latin typeface="+mn-ea"/>
                          <a:cs typeface="+mn-ea"/>
                          <a:sym typeface="+mn-ea"/>
                        </a:rPr>
                        <a:t>工艺交互设计智能体</a:t>
                      </a:r>
                      <a:endParaRPr lang="zh-CN" altLang="en-US" sz="1400">
                        <a:latin typeface="+mn-ea"/>
                        <a:cs typeface="+mn-ea"/>
                        <a:sym typeface="+mn-ea"/>
                      </a:endParaRPr>
                    </a:p>
                  </a:txBody>
                  <a:tcPr anchor="ctr"/>
                </a:tc>
              </a:tr>
              <a:tr h="74358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>
                          <a:latin typeface="+mn-ea"/>
                        </a:rPr>
                        <a:t>3</a:t>
                      </a:r>
                      <a:endParaRPr lang="en-US" altLang="zh-CN">
                        <a:latin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 sz="1400">
                          <a:latin typeface="+mn-ea"/>
                        </a:rPr>
                        <a:t>数据碎片化严重，难以整合利用</a:t>
                      </a:r>
                      <a:endParaRPr lang="zh-CN" altLang="en-US" sz="1400">
                        <a:latin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CN" sz="1800" b="1" i="1">
                          <a:solidFill>
                            <a:srgbClr val="225EFF"/>
                          </a:solidFill>
                          <a:effectLst/>
                          <a:latin typeface="+mn-ea"/>
                          <a:cs typeface="+mn-ea"/>
                        </a:rPr>
                        <a:t>全流程数据整合分析，打破数据孤岛</a:t>
                      </a:r>
                      <a:endParaRPr lang="en-US" altLang="zh-CN" sz="1800" b="1" i="1">
                        <a:solidFill>
                          <a:srgbClr val="225EFF"/>
                        </a:solidFill>
                        <a:effectLst/>
                        <a:latin typeface="+mn-ea"/>
                        <a:cs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Wingdings" panose="05000000000000000000" charset="0"/>
                        <a:buChar char=""/>
                      </a:pPr>
                      <a:r>
                        <a:rPr lang="zh-CN" altLang="en-US" sz="1400">
                          <a:latin typeface="+mn-ea"/>
                        </a:rPr>
                        <a:t>数据汇总分析智能体</a:t>
                      </a:r>
                      <a:endParaRPr lang="zh-CN" altLang="en-US" sz="1400">
                        <a:latin typeface="+mn-ea"/>
                      </a:endParaRPr>
                    </a:p>
                    <a:p>
                      <a:pPr marL="285750" indent="-285750" algn="l">
                        <a:buFont typeface="Wingdings" panose="05000000000000000000" charset="0"/>
                        <a:buChar char=""/>
                      </a:pPr>
                      <a:r>
                        <a:rPr lang="zh-CN" altLang="en-US" sz="1400">
                          <a:latin typeface="+mn-ea"/>
                        </a:rPr>
                        <a:t>零件分类与相似件搜索智能体</a:t>
                      </a:r>
                      <a:endParaRPr lang="zh-CN" altLang="en-US" sz="1400">
                        <a:latin typeface="+mn-ea"/>
                      </a:endParaRPr>
                    </a:p>
                  </a:txBody>
                  <a:tcPr anchor="ctr"/>
                </a:tc>
              </a:tr>
              <a:tr h="74358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>
                          <a:latin typeface="+mn-ea"/>
                        </a:rPr>
                        <a:t>4</a:t>
                      </a:r>
                      <a:endParaRPr lang="en-US" altLang="zh-CN">
                        <a:latin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 sz="1400">
                          <a:latin typeface="+mn-ea"/>
                        </a:rPr>
                        <a:t>工艺规划重复劳动，效率低下</a:t>
                      </a:r>
                      <a:endParaRPr lang="zh-CN" altLang="en-US" sz="1400">
                        <a:latin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CN" sz="1800" b="1" i="1">
                          <a:solidFill>
                            <a:srgbClr val="225EFF"/>
                          </a:solidFill>
                          <a:effectLst/>
                          <a:latin typeface="+mn-ea"/>
                          <a:cs typeface="+mn-ea"/>
                        </a:rPr>
                        <a:t>相似件匹配 + MBD 工艺复用，减少无效劳动</a:t>
                      </a:r>
                      <a:endParaRPr lang="en-US" altLang="zh-CN" sz="1800" b="1" i="1">
                        <a:solidFill>
                          <a:srgbClr val="225EFF"/>
                        </a:solidFill>
                        <a:effectLst/>
                        <a:latin typeface="+mn-ea"/>
                        <a:cs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Wingdings" panose="05000000000000000000" charset="0"/>
                        <a:buChar char=""/>
                      </a:pPr>
                      <a:r>
                        <a:rPr lang="zh-CN" altLang="en-US" sz="1400">
                          <a:latin typeface="+mn-ea"/>
                          <a:cs typeface="+mn-ea"/>
                        </a:rPr>
                        <a:t>零件分类与相似件搜索智能体</a:t>
                      </a:r>
                      <a:endParaRPr lang="zh-CN" altLang="en-US" sz="1400">
                        <a:latin typeface="+mn-ea"/>
                        <a:cs typeface="+mn-ea"/>
                      </a:endParaRPr>
                    </a:p>
                    <a:p>
                      <a:pPr marL="285750" indent="-285750" algn="l">
                        <a:buFont typeface="Wingdings" panose="05000000000000000000" charset="0"/>
                        <a:buChar char=""/>
                      </a:pPr>
                      <a:r>
                        <a:rPr lang="zh-CN" altLang="en-US" sz="1400">
                          <a:latin typeface="+mn-ea"/>
                          <a:cs typeface="+mn-ea"/>
                        </a:rPr>
                        <a:t>基于</a:t>
                      </a:r>
                      <a:r>
                        <a:rPr lang="en-US" altLang="zh-CN" sz="1400">
                          <a:latin typeface="+mn-ea"/>
                          <a:cs typeface="+mn-ea"/>
                        </a:rPr>
                        <a:t> MBD </a:t>
                      </a:r>
                      <a:r>
                        <a:rPr lang="zh-CN" altLang="en-US" sz="1400">
                          <a:latin typeface="+mn-ea"/>
                          <a:cs typeface="+mn-ea"/>
                        </a:rPr>
                        <a:t>零件工艺生成智能体</a:t>
                      </a:r>
                      <a:endParaRPr lang="zh-CN" altLang="en-US" sz="1400">
                        <a:latin typeface="+mn-ea"/>
                        <a:cs typeface="+mn-ea"/>
                      </a:endParaRPr>
                    </a:p>
                  </a:txBody>
                  <a:tcPr anchor="ctr"/>
                </a:tc>
              </a:tr>
              <a:tr h="74358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>
                          <a:latin typeface="+mn-ea"/>
                        </a:rPr>
                        <a:t>5</a:t>
                      </a:r>
                      <a:endParaRPr lang="en-US" altLang="zh-CN">
                        <a:latin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 sz="1400">
                          <a:latin typeface="+mn-ea"/>
                        </a:rPr>
                        <a:t>决策依赖经验，缺乏数据支撑</a:t>
                      </a:r>
                      <a:endParaRPr lang="zh-CN" altLang="en-US" sz="1400">
                        <a:latin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CN" sz="1800" b="1" i="1">
                          <a:solidFill>
                            <a:srgbClr val="225EFF"/>
                          </a:solidFill>
                          <a:effectLst/>
                          <a:latin typeface="+mn-ea"/>
                          <a:cs typeface="+mn-ea"/>
                        </a:rPr>
                        <a:t>数据</a:t>
                      </a:r>
                      <a:r>
                        <a:rPr lang="zh-CN" altLang="en-US" sz="1800" b="1" i="1">
                          <a:solidFill>
                            <a:srgbClr val="225EFF"/>
                          </a:solidFill>
                          <a:effectLst/>
                          <a:latin typeface="+mn-ea"/>
                          <a:cs typeface="+mn-ea"/>
                        </a:rPr>
                        <a:t>量化呈现</a:t>
                      </a:r>
                      <a:r>
                        <a:rPr lang="en-US" altLang="zh-CN" sz="1800" b="1" i="1">
                          <a:solidFill>
                            <a:srgbClr val="225EFF"/>
                          </a:solidFill>
                          <a:effectLst/>
                          <a:latin typeface="+mn-ea"/>
                          <a:cs typeface="+mn-ea"/>
                        </a:rPr>
                        <a:t>驱动智能决策，替代经验判断</a:t>
                      </a:r>
                      <a:endParaRPr lang="en-US" altLang="zh-CN" sz="1800" b="1" i="1">
                        <a:solidFill>
                          <a:srgbClr val="225EFF"/>
                        </a:solidFill>
                        <a:effectLst/>
                        <a:latin typeface="+mn-ea"/>
                        <a:cs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Wingdings" panose="05000000000000000000" charset="0"/>
                        <a:buChar char=""/>
                      </a:pPr>
                      <a:r>
                        <a:rPr lang="zh-CN" altLang="en-US" sz="1400" dirty="0">
                          <a:latin typeface="+mn-ea"/>
                        </a:rPr>
                        <a:t>数据汇总分析智能体</a:t>
                      </a:r>
                      <a:endParaRPr lang="zh-CN" altLang="en-US" sz="1400" dirty="0">
                        <a:latin typeface="+mn-ea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任意多边形: 形状 65"/>
          <p:cNvSpPr/>
          <p:nvPr>
            <p:custDataLst>
              <p:tags r:id="rId1"/>
            </p:custDataLst>
          </p:nvPr>
        </p:nvSpPr>
        <p:spPr>
          <a:xfrm rot="10800000">
            <a:off x="108585" y="4502785"/>
            <a:ext cx="11914505" cy="1759585"/>
          </a:xfrm>
          <a:custGeom>
            <a:avLst/>
            <a:gdLst>
              <a:gd name="connsiteX0" fmla="*/ 11657132 w 11657132"/>
              <a:gd name="connsiteY0" fmla="*/ 1646645 h 1646645"/>
              <a:gd name="connsiteX1" fmla="*/ 0 w 11657132"/>
              <a:gd name="connsiteY1" fmla="*/ 1646645 h 1646645"/>
              <a:gd name="connsiteX2" fmla="*/ 706540 w 11657132"/>
              <a:gd name="connsiteY2" fmla="*/ 214372 h 1646645"/>
              <a:gd name="connsiteX3" fmla="*/ 10950592 w 11657132"/>
              <a:gd name="connsiteY3" fmla="*/ 214372 h 1646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57132" h="1646645">
                <a:moveTo>
                  <a:pt x="11657132" y="1646645"/>
                </a:moveTo>
                <a:lnTo>
                  <a:pt x="0" y="1646645"/>
                </a:lnTo>
                <a:lnTo>
                  <a:pt x="706540" y="214372"/>
                </a:lnTo>
                <a:cubicBezTo>
                  <a:pt x="3244924" y="-61853"/>
                  <a:pt x="8297908" y="-80903"/>
                  <a:pt x="10950592" y="214372"/>
                </a:cubicBezTo>
                <a:close/>
              </a:path>
            </a:pathLst>
          </a:custGeom>
          <a:gradFill flip="none" rotWithShape="1">
            <a:gsLst>
              <a:gs pos="0">
                <a:srgbClr val="0046FF">
                  <a:alpha val="0"/>
                </a:srgbClr>
              </a:gs>
              <a:gs pos="100000">
                <a:srgbClr val="0046FF">
                  <a:alpha val="20000"/>
                </a:srgbClr>
              </a:gs>
            </a:gsLst>
            <a:lin ang="16200000" scaled="1"/>
            <a:tileRect/>
          </a:gradFill>
          <a:ln w="38100">
            <a:noFill/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3F5066"/>
              </a:solidFill>
              <a:effectLst/>
              <a:uLnTx/>
              <a:uFillTx/>
              <a:latin typeface="微软雅黑" charset="-122"/>
              <a:ea typeface="微软雅黑" charset="-122"/>
              <a:cs typeface="+mn-cs"/>
              <a:sym typeface="+mn-ea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AI</a:t>
            </a:r>
            <a:r>
              <a:rPr lang="zh-CN" altLang="en-US">
                <a:sym typeface="+mn-ea"/>
              </a:rPr>
              <a:t>时代数字化资产制造基地</a:t>
            </a:r>
            <a:endParaRPr lang="zh-CN" altLang="en-US">
              <a:sym typeface="+mn-ea"/>
            </a:endParaRPr>
          </a:p>
        </p:txBody>
      </p:sp>
      <p:sp>
        <p:nvSpPr>
          <p:cNvPr id="28" name="椭圆形"/>
          <p:cNvSpPr/>
          <p:nvPr>
            <p:custDataLst>
              <p:tags r:id="rId2"/>
            </p:custDataLst>
          </p:nvPr>
        </p:nvSpPr>
        <p:spPr>
          <a:xfrm rot="16200000">
            <a:off x="5577840" y="248285"/>
            <a:ext cx="930910" cy="11456035"/>
          </a:xfrm>
          <a:prstGeom prst="ellipse">
            <a:avLst/>
          </a:prstGeom>
          <a:gradFill flip="none" rotWithShape="1">
            <a:gsLst>
              <a:gs pos="100000">
                <a:srgbClr val="0046FF">
                  <a:alpha val="10000"/>
                </a:srgbClr>
              </a:gs>
              <a:gs pos="0">
                <a:srgbClr val="0046FF">
                  <a:alpha val="0"/>
                </a:srgbClr>
              </a:gs>
            </a:gsLst>
            <a:lin ang="10800000" scaled="0"/>
            <a:tileRect/>
          </a:gradFill>
          <a:ln w="6350" cap="flat" cmpd="sng" algn="ctr">
            <a:gradFill>
              <a:gsLst>
                <a:gs pos="100000">
                  <a:srgbClr val="0046FF"/>
                </a:gs>
                <a:gs pos="16000">
                  <a:srgbClr val="0046FF">
                    <a:alpha val="0"/>
                  </a:srgbClr>
                </a:gs>
              </a:gsLst>
              <a:lin ang="10800000" scaled="0"/>
            </a:gradFill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sz="1100" b="1" kern="0" dirty="0">
              <a:solidFill>
                <a:schemeClr val="tx2"/>
              </a:solidFill>
              <a:latin typeface="Century Gothic" panose="020B0502020202020204" pitchFamily="34" charset="0"/>
              <a:ea typeface="微软雅黑" charset="-122"/>
              <a:sym typeface="Helvetica Neue Medium" panose="02000503000000020004"/>
            </a:endParaRPr>
          </a:p>
        </p:txBody>
      </p:sp>
      <p:sp>
        <p:nvSpPr>
          <p:cNvPr id="30" name="文本框 29"/>
          <p:cNvSpPr txBox="1"/>
          <p:nvPr>
            <p:custDataLst>
              <p:tags r:id="rId3"/>
            </p:custDataLst>
          </p:nvPr>
        </p:nvSpPr>
        <p:spPr>
          <a:xfrm>
            <a:off x="2567941" y="5746277"/>
            <a:ext cx="687705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1600" b="1" kern="0">
                <a:solidFill>
                  <a:srgbClr val="0046FF"/>
                </a:solidFill>
                <a:effectLst>
                  <a:reflection blurRad="127000" stA="30000" endPos="45500" dist="50800" dir="5400000" sy="-100000" algn="bl" rotWithShape="0"/>
                </a:effectLst>
                <a:latin typeface="微软雅黑" charset="-122"/>
                <a:ea typeface="微软雅黑" charset="-122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0" stA="30000" endPos="45500" dist="50800" dir="5400000" sy="-100000" algn="bl" rotWithShape="0"/>
                </a:effectLst>
                <a:latin typeface="Century Gothic" panose="020B0502020202020204" pitchFamily="34" charset="0"/>
                <a:sym typeface="微软雅黑" charset="-122"/>
              </a:rPr>
              <a:t>“一基双链三级市场”</a:t>
            </a:r>
            <a:r>
              <a:rPr lang="en-US" altLang="zh-CN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0" stA="30000" endPos="45500" dist="50800" dir="5400000" sy="-100000" algn="bl" rotWithShape="0"/>
                </a:effectLst>
                <a:latin typeface="Century Gothic" panose="020B0502020202020204" pitchFamily="34" charset="0"/>
                <a:sym typeface="微软雅黑" charset="-122"/>
              </a:rPr>
              <a:t> </a:t>
            </a:r>
            <a:r>
              <a:rPr lang="zh-CN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0" stA="30000" endPos="45500" dist="50800" dir="5400000" sy="-100000" algn="bl" rotWithShape="0"/>
                </a:effectLst>
                <a:latin typeface="Century Gothic" panose="020B0502020202020204" pitchFamily="34" charset="0"/>
                <a:sym typeface="微软雅黑" charset="-122"/>
              </a:rPr>
              <a:t>打造制造业企业</a:t>
            </a:r>
            <a:r>
              <a:rPr lang="en-US" altLang="zh-CN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0" stA="30000" endPos="45500" dist="50800" dir="5400000" sy="-100000" algn="bl" rotWithShape="0"/>
                </a:effectLst>
                <a:latin typeface="Century Gothic" panose="020B0502020202020204" pitchFamily="34" charset="0"/>
                <a:sym typeface="微软雅黑" charset="-122"/>
              </a:rPr>
              <a:t>AI</a:t>
            </a:r>
            <a:r>
              <a:rPr lang="zh-CN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0" stA="30000" endPos="45500" dist="50800" dir="5400000" sy="-100000" algn="bl" rotWithShape="0"/>
                </a:effectLst>
                <a:latin typeface="Century Gothic" panose="020B0502020202020204" pitchFamily="34" charset="0"/>
                <a:sym typeface="微软雅黑" charset="-122"/>
              </a:rPr>
              <a:t>转型新范式</a:t>
            </a:r>
            <a:endParaRPr lang="zh-CN" alt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127000" stA="30000" endPos="45500" dist="50800" dir="5400000" sy="-100000" algn="bl" rotWithShape="0"/>
              </a:effectLst>
              <a:latin typeface="Century Gothic" panose="020B0502020202020204" pitchFamily="34" charset="0"/>
              <a:sym typeface="微软雅黑" charset="-122"/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108120" y="1040693"/>
            <a:ext cx="11733778" cy="481997"/>
          </a:xfrm>
          <a:prstGeom prst="rect">
            <a:avLst/>
          </a:prstGeom>
          <a:gradFill flip="none" rotWithShape="1">
            <a:gsLst>
              <a:gs pos="0">
                <a:sysClr val="window" lastClr="FFFFFF">
                  <a:alpha val="0"/>
                </a:sysClr>
              </a:gs>
              <a:gs pos="67000">
                <a:srgbClr val="3744FF"/>
              </a:gs>
              <a:gs pos="33000">
                <a:srgbClr val="2743FF"/>
              </a:gs>
              <a:gs pos="100000">
                <a:sysClr val="window" lastClr="FFFFFF">
                  <a:alpha val="0"/>
                </a:sys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sym typeface="+mn-ea"/>
              </a:rPr>
              <a:t>AI时代数字化资产制造基地</a:t>
            </a:r>
            <a:endParaRPr lang="zh-CN" altLang="en-US" sz="2000" b="1" dirty="0">
              <a:solidFill>
                <a:schemeClr val="bg1"/>
              </a:solidFill>
              <a:sym typeface="+mn-ea"/>
            </a:endParaRPr>
          </a:p>
        </p:txBody>
      </p:sp>
      <p:sp>
        <p:nvSpPr>
          <p:cNvPr id="14" name="矩形 13"/>
          <p:cNvSpPr/>
          <p:nvPr>
            <p:custDataLst>
              <p:tags r:id="rId4"/>
            </p:custDataLst>
          </p:nvPr>
        </p:nvSpPr>
        <p:spPr>
          <a:xfrm>
            <a:off x="335280" y="1843405"/>
            <a:ext cx="1389380" cy="3785235"/>
          </a:xfrm>
          <a:prstGeom prst="rect">
            <a:avLst/>
          </a:prstGeom>
          <a:gradFill flip="none" rotWithShape="1">
            <a:gsLst>
              <a:gs pos="100000">
                <a:srgbClr val="0046FF">
                  <a:alpha val="10000"/>
                </a:srgbClr>
              </a:gs>
              <a:gs pos="0">
                <a:srgbClr val="0046FF">
                  <a:alpha val="0"/>
                </a:srgbClr>
              </a:gs>
            </a:gsLst>
            <a:lin ang="16200000" scaled="0"/>
            <a:tileRect/>
          </a:gradFill>
          <a:ln w="6350" cap="flat" cmpd="sng" algn="ctr">
            <a:gradFill>
              <a:gsLst>
                <a:gs pos="100000">
                  <a:srgbClr val="0046FF"/>
                </a:gs>
                <a:gs pos="16000">
                  <a:srgbClr val="0046FF">
                    <a:alpha val="0"/>
                  </a:srgbClr>
                </a:gs>
              </a:gsLst>
              <a:lin ang="16200000" scaled="0"/>
            </a:gradFill>
            <a:prstDash val="solid"/>
            <a:miter lim="800000"/>
          </a:ln>
          <a:effectLst/>
        </p:spPr>
        <p:txBody>
          <a:bodyPr rtlCol="0" anchor="ctr" anchorCtr="0">
            <a:noAutofit/>
          </a:bodyPr>
          <a:lstStyle/>
          <a:p>
            <a:pPr lvl="0" algn="ctr" defTabSz="457200">
              <a:buClrTx/>
              <a:buSzTx/>
              <a:buFontTx/>
            </a:pPr>
            <a:endParaRPr lang="zh-CN" altLang="en-US" sz="1400" kern="0">
              <a:latin typeface="Century Gothic" panose="020B0502020202020204" pitchFamily="34" charset="0"/>
              <a:ea typeface="微软雅黑" charset="-122"/>
              <a:sym typeface="+mn-ea"/>
            </a:endParaRPr>
          </a:p>
        </p:txBody>
      </p:sp>
      <p:sp>
        <p:nvSpPr>
          <p:cNvPr id="4" name="矩形 3"/>
          <p:cNvSpPr/>
          <p:nvPr>
            <p:custDataLst>
              <p:tags r:id="rId5"/>
            </p:custDataLst>
          </p:nvPr>
        </p:nvSpPr>
        <p:spPr>
          <a:xfrm>
            <a:off x="2566035" y="1843405"/>
            <a:ext cx="3005455" cy="3785235"/>
          </a:xfrm>
          <a:prstGeom prst="rect">
            <a:avLst/>
          </a:prstGeom>
          <a:gradFill flip="none" rotWithShape="1">
            <a:gsLst>
              <a:gs pos="100000">
                <a:srgbClr val="0046FF">
                  <a:alpha val="10000"/>
                </a:srgbClr>
              </a:gs>
              <a:gs pos="0">
                <a:srgbClr val="0046FF">
                  <a:alpha val="0"/>
                </a:srgbClr>
              </a:gs>
            </a:gsLst>
            <a:lin ang="16200000" scaled="0"/>
            <a:tileRect/>
          </a:gradFill>
          <a:ln w="6350" cap="flat" cmpd="sng" algn="ctr">
            <a:gradFill>
              <a:gsLst>
                <a:gs pos="100000">
                  <a:srgbClr val="0046FF"/>
                </a:gs>
                <a:gs pos="16000">
                  <a:srgbClr val="0046FF">
                    <a:alpha val="0"/>
                  </a:srgbClr>
                </a:gs>
              </a:gsLst>
              <a:lin ang="16200000" scaled="0"/>
            </a:gradFill>
            <a:prstDash val="solid"/>
            <a:miter lim="800000"/>
          </a:ln>
          <a:effectLst/>
        </p:spPr>
        <p:txBody>
          <a:bodyPr rtlCol="0" anchor="ctr" anchorCtr="0">
            <a:noAutofit/>
          </a:bodyPr>
          <a:lstStyle/>
          <a:p>
            <a:pPr lvl="0" algn="ctr" defTabSz="457200">
              <a:buClrTx/>
              <a:buSzTx/>
              <a:buFontTx/>
            </a:pPr>
            <a:endParaRPr lang="zh-CN" altLang="en-US" sz="1400" kern="0">
              <a:latin typeface="Century Gothic" panose="020B0502020202020204" pitchFamily="34" charset="0"/>
              <a:ea typeface="微软雅黑" charset="-122"/>
              <a:sym typeface="+mn-ea"/>
            </a:endParaRPr>
          </a:p>
        </p:txBody>
      </p:sp>
      <p:sp>
        <p:nvSpPr>
          <p:cNvPr id="286" name="矩形 285"/>
          <p:cNvSpPr/>
          <p:nvPr>
            <p:custDataLst>
              <p:tags r:id="rId6"/>
            </p:custDataLst>
          </p:nvPr>
        </p:nvSpPr>
        <p:spPr>
          <a:xfrm>
            <a:off x="504825" y="2517775"/>
            <a:ext cx="1056640" cy="481330"/>
          </a:xfrm>
          <a:prstGeom prst="rect">
            <a:avLst/>
          </a:prstGeom>
          <a:gradFill>
            <a:gsLst>
              <a:gs pos="0">
                <a:srgbClr val="6690FF"/>
              </a:gs>
              <a:gs pos="100000">
                <a:srgbClr val="0046FF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 pitchFamily="34" charset="0"/>
                <a:ea typeface="微软雅黑" charset="-122"/>
              </a:rPr>
              <a:t>算法</a:t>
            </a:r>
            <a:endParaRPr kumimoji="0" lang="zh-CN" altLang="en-US" sz="16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entury Gothic" panose="020B0502020202020204" pitchFamily="34" charset="0"/>
              <a:ea typeface="微软雅黑" charset="-122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 pitchFamily="34" charset="0"/>
                <a:ea typeface="微软雅黑" charset="-122"/>
              </a:rPr>
              <a:t>行业算法沉淀</a:t>
            </a:r>
            <a:endParaRPr kumimoji="0" lang="zh-CN" altLang="en-US" sz="100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entury Gothic" panose="020B0502020202020204" pitchFamily="34" charset="0"/>
              <a:ea typeface="微软雅黑" charset="-122"/>
            </a:endParaRPr>
          </a:p>
        </p:txBody>
      </p:sp>
      <p:sp>
        <p:nvSpPr>
          <p:cNvPr id="9" name="矩形 8"/>
          <p:cNvSpPr/>
          <p:nvPr>
            <p:custDataLst>
              <p:tags r:id="rId7"/>
            </p:custDataLst>
          </p:nvPr>
        </p:nvSpPr>
        <p:spPr>
          <a:xfrm>
            <a:off x="504825" y="3148330"/>
            <a:ext cx="1056640" cy="481330"/>
          </a:xfrm>
          <a:prstGeom prst="rect">
            <a:avLst/>
          </a:prstGeom>
          <a:gradFill>
            <a:gsLst>
              <a:gs pos="0">
                <a:srgbClr val="6690FF"/>
              </a:gs>
              <a:gs pos="100000">
                <a:srgbClr val="0046FF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 pitchFamily="34" charset="0"/>
                <a:ea typeface="微软雅黑" charset="-122"/>
              </a:rPr>
              <a:t>算力</a:t>
            </a:r>
            <a:endParaRPr kumimoji="0" lang="zh-CN" altLang="en-US" sz="16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entury Gothic" panose="020B0502020202020204" pitchFamily="34" charset="0"/>
              <a:ea typeface="微软雅黑" charset="-122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 pitchFamily="34" charset="0"/>
                <a:ea typeface="微软雅黑" charset="-122"/>
              </a:rPr>
              <a:t>云服务</a:t>
            </a:r>
            <a:r>
              <a:rPr kumimoji="0" lang="en-US" altLang="zh-CN" sz="100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 pitchFamily="34" charset="0"/>
                <a:ea typeface="微软雅黑" charset="-122"/>
              </a:rPr>
              <a:t>&amp;</a:t>
            </a:r>
            <a:r>
              <a:rPr kumimoji="0" lang="zh-CN" altLang="en-US" sz="100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 pitchFamily="34" charset="0"/>
                <a:ea typeface="微软雅黑" charset="-122"/>
              </a:rPr>
              <a:t>一体机</a:t>
            </a:r>
            <a:endParaRPr kumimoji="0" lang="zh-CN" altLang="en-US" sz="100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entury Gothic" panose="020B0502020202020204" pitchFamily="34" charset="0"/>
              <a:ea typeface="微软雅黑" charset="-122"/>
            </a:endParaRPr>
          </a:p>
        </p:txBody>
      </p:sp>
      <p:sp>
        <p:nvSpPr>
          <p:cNvPr id="10" name="矩形 9"/>
          <p:cNvSpPr/>
          <p:nvPr>
            <p:custDataLst>
              <p:tags r:id="rId8"/>
            </p:custDataLst>
          </p:nvPr>
        </p:nvSpPr>
        <p:spPr>
          <a:xfrm>
            <a:off x="502285" y="3769995"/>
            <a:ext cx="1057275" cy="481330"/>
          </a:xfrm>
          <a:prstGeom prst="rect">
            <a:avLst/>
          </a:prstGeom>
          <a:gradFill>
            <a:gsLst>
              <a:gs pos="0">
                <a:srgbClr val="6690FF"/>
              </a:gs>
              <a:gs pos="100000">
                <a:srgbClr val="0046FF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 pitchFamily="34" charset="0"/>
                <a:ea typeface="微软雅黑" charset="-122"/>
              </a:rPr>
              <a:t>数据</a:t>
            </a:r>
            <a:endParaRPr kumimoji="0" lang="zh-CN" altLang="en-US" sz="16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entury Gothic" panose="020B0502020202020204" pitchFamily="34" charset="0"/>
              <a:ea typeface="微软雅黑" charset="-122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 pitchFamily="34" charset="0"/>
                <a:ea typeface="微软雅黑" charset="-122"/>
              </a:rPr>
              <a:t>高质量数据集</a:t>
            </a:r>
            <a:endParaRPr kumimoji="0" lang="zh-CN" altLang="en-US" sz="100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entury Gothic" panose="020B0502020202020204" pitchFamily="34" charset="0"/>
              <a:ea typeface="微软雅黑" charset="-122"/>
            </a:endParaRPr>
          </a:p>
        </p:txBody>
      </p:sp>
      <p:sp>
        <p:nvSpPr>
          <p:cNvPr id="12" name="矩形 11"/>
          <p:cNvSpPr/>
          <p:nvPr>
            <p:custDataLst>
              <p:tags r:id="rId9"/>
            </p:custDataLst>
          </p:nvPr>
        </p:nvSpPr>
        <p:spPr>
          <a:xfrm>
            <a:off x="504825" y="4396105"/>
            <a:ext cx="1056640" cy="481330"/>
          </a:xfrm>
          <a:prstGeom prst="rect">
            <a:avLst/>
          </a:prstGeom>
          <a:gradFill>
            <a:gsLst>
              <a:gs pos="0">
                <a:srgbClr val="6690FF"/>
              </a:gs>
              <a:gs pos="100000">
                <a:srgbClr val="0046FF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 pitchFamily="34" charset="0"/>
                <a:ea typeface="微软雅黑" charset="-122"/>
              </a:rPr>
              <a:t>服务</a:t>
            </a:r>
            <a:endParaRPr kumimoji="0" lang="zh-CN" altLang="en-US" sz="16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entury Gothic" panose="020B0502020202020204" pitchFamily="34" charset="0"/>
              <a:ea typeface="微软雅黑" charset="-122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 pitchFamily="34" charset="0"/>
                <a:ea typeface="微软雅黑" charset="-122"/>
              </a:rPr>
              <a:t>三方优势能力</a:t>
            </a:r>
            <a:endParaRPr kumimoji="0" lang="zh-CN" altLang="en-US" sz="100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entury Gothic" panose="020B0502020202020204" pitchFamily="34" charset="0"/>
              <a:ea typeface="微软雅黑" charset="-122"/>
            </a:endParaRPr>
          </a:p>
        </p:txBody>
      </p:sp>
      <p:sp>
        <p:nvSpPr>
          <p:cNvPr id="13" name="矩形 12"/>
          <p:cNvSpPr/>
          <p:nvPr>
            <p:custDataLst>
              <p:tags r:id="rId10"/>
            </p:custDataLst>
          </p:nvPr>
        </p:nvSpPr>
        <p:spPr>
          <a:xfrm>
            <a:off x="2838450" y="2515235"/>
            <a:ext cx="1056640" cy="1189355"/>
          </a:xfrm>
          <a:prstGeom prst="rect">
            <a:avLst/>
          </a:prstGeom>
          <a:gradFill>
            <a:gsLst>
              <a:gs pos="0">
                <a:srgbClr val="6690FF"/>
              </a:gs>
              <a:gs pos="100000">
                <a:srgbClr val="0046FF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6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entury Gothic" panose="020B0502020202020204" pitchFamily="34" charset="0"/>
              <a:ea typeface="微软雅黑" charset="-122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6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entury Gothic" panose="020B0502020202020204" pitchFamily="34" charset="0"/>
              <a:ea typeface="微软雅黑" charset="-122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 pitchFamily="34" charset="0"/>
                <a:ea typeface="微软雅黑" charset="-122"/>
              </a:rPr>
              <a:t>模型</a:t>
            </a:r>
            <a:endParaRPr kumimoji="0" lang="zh-CN" altLang="en-US" sz="100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entury Gothic" panose="020B0502020202020204" pitchFamily="34" charset="0"/>
              <a:ea typeface="微软雅黑" charset="-122"/>
            </a:endParaRPr>
          </a:p>
        </p:txBody>
      </p:sp>
      <p:sp>
        <p:nvSpPr>
          <p:cNvPr id="15" name="矩形 14"/>
          <p:cNvSpPr/>
          <p:nvPr>
            <p:custDataLst>
              <p:tags r:id="rId11"/>
            </p:custDataLst>
          </p:nvPr>
        </p:nvSpPr>
        <p:spPr>
          <a:xfrm>
            <a:off x="4231005" y="2515235"/>
            <a:ext cx="1056640" cy="1188085"/>
          </a:xfrm>
          <a:prstGeom prst="rect">
            <a:avLst/>
          </a:prstGeom>
          <a:gradFill>
            <a:gsLst>
              <a:gs pos="0">
                <a:srgbClr val="6690FF"/>
              </a:gs>
              <a:gs pos="100000">
                <a:srgbClr val="0046FF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6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entury Gothic" panose="020B0502020202020204" pitchFamily="34" charset="0"/>
              <a:ea typeface="微软雅黑" charset="-122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6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entury Gothic" panose="020B0502020202020204" pitchFamily="34" charset="0"/>
              <a:ea typeface="微软雅黑" charset="-122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 pitchFamily="34" charset="0"/>
                <a:ea typeface="微软雅黑" charset="-122"/>
              </a:rPr>
              <a:t>智能体</a:t>
            </a:r>
            <a:endParaRPr kumimoji="0" lang="zh-CN" altLang="en-US" sz="100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entury Gothic" panose="020B0502020202020204" pitchFamily="34" charset="0"/>
              <a:ea typeface="微软雅黑" charset="-122"/>
            </a:endParaRPr>
          </a:p>
        </p:txBody>
      </p:sp>
      <p:sp>
        <p:nvSpPr>
          <p:cNvPr id="16" name="矩形 15"/>
          <p:cNvSpPr/>
          <p:nvPr>
            <p:custDataLst>
              <p:tags r:id="rId12"/>
            </p:custDataLst>
          </p:nvPr>
        </p:nvSpPr>
        <p:spPr>
          <a:xfrm>
            <a:off x="2838450" y="3997325"/>
            <a:ext cx="1056640" cy="1189355"/>
          </a:xfrm>
          <a:prstGeom prst="rect">
            <a:avLst/>
          </a:prstGeom>
          <a:gradFill>
            <a:gsLst>
              <a:gs pos="0">
                <a:srgbClr val="6690FF"/>
              </a:gs>
              <a:gs pos="100000">
                <a:srgbClr val="0046FF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6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entury Gothic" panose="020B0502020202020204" pitchFamily="34" charset="0"/>
              <a:ea typeface="微软雅黑" charset="-122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6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entury Gothic" panose="020B0502020202020204" pitchFamily="34" charset="0"/>
              <a:ea typeface="微软雅黑" charset="-122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 pitchFamily="34" charset="0"/>
                <a:ea typeface="微软雅黑" charset="-122"/>
              </a:rPr>
              <a:t>知识库</a:t>
            </a:r>
            <a:endParaRPr kumimoji="0" lang="zh-CN" altLang="en-US" sz="100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entury Gothic" panose="020B0502020202020204" pitchFamily="34" charset="0"/>
              <a:ea typeface="微软雅黑" charset="-122"/>
            </a:endParaRPr>
          </a:p>
        </p:txBody>
      </p:sp>
      <p:sp>
        <p:nvSpPr>
          <p:cNvPr id="17" name="矩形 16"/>
          <p:cNvSpPr/>
          <p:nvPr>
            <p:custDataLst>
              <p:tags r:id="rId13"/>
            </p:custDataLst>
          </p:nvPr>
        </p:nvSpPr>
        <p:spPr>
          <a:xfrm>
            <a:off x="4231005" y="3997960"/>
            <a:ext cx="1056640" cy="1188720"/>
          </a:xfrm>
          <a:prstGeom prst="rect">
            <a:avLst/>
          </a:prstGeom>
          <a:gradFill>
            <a:gsLst>
              <a:gs pos="0">
                <a:srgbClr val="6690FF"/>
              </a:gs>
              <a:gs pos="100000">
                <a:srgbClr val="0046FF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6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entury Gothic" panose="020B0502020202020204" pitchFamily="34" charset="0"/>
              <a:ea typeface="微软雅黑" charset="-122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6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entury Gothic" panose="020B0502020202020204" pitchFamily="34" charset="0"/>
              <a:ea typeface="微软雅黑" charset="-122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 pitchFamily="34" charset="0"/>
                <a:ea typeface="微软雅黑" charset="-122"/>
              </a:rPr>
              <a:t>MCP</a:t>
            </a:r>
            <a:endParaRPr kumimoji="0" lang="zh-CN" altLang="en-US" sz="100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entury Gothic" panose="020B0502020202020204" pitchFamily="34" charset="0"/>
              <a:ea typeface="微软雅黑" charset="-122"/>
            </a:endParaRPr>
          </a:p>
        </p:txBody>
      </p:sp>
      <p:sp>
        <p:nvSpPr>
          <p:cNvPr id="18" name="矩形 17"/>
          <p:cNvSpPr/>
          <p:nvPr>
            <p:custDataLst>
              <p:tags r:id="rId14"/>
            </p:custDataLst>
          </p:nvPr>
        </p:nvSpPr>
        <p:spPr>
          <a:xfrm>
            <a:off x="6005830" y="1843405"/>
            <a:ext cx="1783715" cy="3785235"/>
          </a:xfrm>
          <a:prstGeom prst="rect">
            <a:avLst/>
          </a:prstGeom>
          <a:gradFill flip="none" rotWithShape="1">
            <a:gsLst>
              <a:gs pos="100000">
                <a:srgbClr val="0046FF">
                  <a:alpha val="10000"/>
                </a:srgbClr>
              </a:gs>
              <a:gs pos="0">
                <a:srgbClr val="0046FF">
                  <a:alpha val="0"/>
                </a:srgbClr>
              </a:gs>
            </a:gsLst>
            <a:lin ang="16200000" scaled="0"/>
            <a:tileRect/>
          </a:gradFill>
          <a:ln w="6350" cap="flat" cmpd="sng" algn="ctr">
            <a:gradFill>
              <a:gsLst>
                <a:gs pos="100000">
                  <a:srgbClr val="0046FF"/>
                </a:gs>
                <a:gs pos="16000">
                  <a:srgbClr val="0046FF">
                    <a:alpha val="0"/>
                  </a:srgbClr>
                </a:gs>
              </a:gsLst>
              <a:lin ang="16200000" scaled="0"/>
            </a:gradFill>
            <a:prstDash val="solid"/>
            <a:miter lim="800000"/>
          </a:ln>
          <a:effectLst/>
        </p:spPr>
        <p:txBody>
          <a:bodyPr rtlCol="0" anchor="ctr" anchorCtr="0">
            <a:noAutofit/>
          </a:bodyPr>
          <a:lstStyle/>
          <a:p>
            <a:pPr lvl="0" algn="ctr" defTabSz="457200">
              <a:buClrTx/>
              <a:buSzTx/>
              <a:buFontTx/>
            </a:pPr>
            <a:endParaRPr lang="zh-CN" altLang="en-US" sz="1400" kern="0">
              <a:latin typeface="Century Gothic" panose="020B0502020202020204" pitchFamily="34" charset="0"/>
              <a:ea typeface="微软雅黑" charset="-122"/>
              <a:sym typeface="+mn-ea"/>
            </a:endParaRPr>
          </a:p>
        </p:txBody>
      </p:sp>
      <p:sp>
        <p:nvSpPr>
          <p:cNvPr id="20" name="矩形 19"/>
          <p:cNvSpPr/>
          <p:nvPr>
            <p:custDataLst>
              <p:tags r:id="rId15"/>
            </p:custDataLst>
          </p:nvPr>
        </p:nvSpPr>
        <p:spPr>
          <a:xfrm>
            <a:off x="6174105" y="2515235"/>
            <a:ext cx="1427480" cy="354330"/>
          </a:xfrm>
          <a:prstGeom prst="rect">
            <a:avLst/>
          </a:prstGeom>
          <a:gradFill>
            <a:gsLst>
              <a:gs pos="0">
                <a:srgbClr val="6690FF"/>
              </a:gs>
              <a:gs pos="100000">
                <a:srgbClr val="0046FF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 pitchFamily="34" charset="0"/>
                <a:ea typeface="微软雅黑" charset="-122"/>
              </a:rPr>
              <a:t>知识服务</a:t>
            </a:r>
            <a:endParaRPr kumimoji="0" lang="zh-CN" altLang="en-US" sz="80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entury Gothic" panose="020B0502020202020204" pitchFamily="34" charset="0"/>
              <a:ea typeface="微软雅黑" charset="-122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 pitchFamily="34" charset="0"/>
                <a:ea typeface="微软雅黑" charset="-122"/>
              </a:rPr>
              <a:t>智能体</a:t>
            </a:r>
            <a:endParaRPr kumimoji="0" lang="zh-CN" altLang="en-US" sz="80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entury Gothic" panose="020B0502020202020204" pitchFamily="34" charset="0"/>
              <a:ea typeface="微软雅黑" charset="-122"/>
            </a:endParaRPr>
          </a:p>
        </p:txBody>
      </p:sp>
      <p:sp>
        <p:nvSpPr>
          <p:cNvPr id="23" name="矩形 22"/>
          <p:cNvSpPr/>
          <p:nvPr>
            <p:custDataLst>
              <p:tags r:id="rId16"/>
            </p:custDataLst>
          </p:nvPr>
        </p:nvSpPr>
        <p:spPr>
          <a:xfrm>
            <a:off x="8203565" y="1843405"/>
            <a:ext cx="1389380" cy="3785235"/>
          </a:xfrm>
          <a:prstGeom prst="rect">
            <a:avLst/>
          </a:prstGeom>
          <a:gradFill flip="none" rotWithShape="1">
            <a:gsLst>
              <a:gs pos="100000">
                <a:srgbClr val="0046FF">
                  <a:alpha val="10000"/>
                </a:srgbClr>
              </a:gs>
              <a:gs pos="0">
                <a:srgbClr val="0046FF">
                  <a:alpha val="0"/>
                </a:srgbClr>
              </a:gs>
            </a:gsLst>
            <a:lin ang="16200000" scaled="0"/>
            <a:tileRect/>
          </a:gradFill>
          <a:ln w="6350" cap="flat" cmpd="sng" algn="ctr">
            <a:gradFill>
              <a:gsLst>
                <a:gs pos="100000">
                  <a:srgbClr val="0046FF"/>
                </a:gs>
                <a:gs pos="16000">
                  <a:srgbClr val="0046FF">
                    <a:alpha val="0"/>
                  </a:srgbClr>
                </a:gs>
              </a:gsLst>
              <a:lin ang="16200000" scaled="0"/>
            </a:gradFill>
            <a:prstDash val="solid"/>
            <a:miter lim="800000"/>
          </a:ln>
          <a:effectLst/>
        </p:spPr>
        <p:txBody>
          <a:bodyPr rtlCol="0" anchor="ctr" anchorCtr="0">
            <a:noAutofit/>
          </a:bodyPr>
          <a:lstStyle/>
          <a:p>
            <a:pPr lvl="0" algn="ctr" defTabSz="457200">
              <a:buClrTx/>
              <a:buSzTx/>
              <a:buFontTx/>
            </a:pPr>
            <a:endParaRPr lang="zh-CN" altLang="en-US" sz="1400" kern="0">
              <a:latin typeface="Century Gothic" panose="020B0502020202020204" pitchFamily="34" charset="0"/>
              <a:ea typeface="微软雅黑" charset="-122"/>
              <a:sym typeface="+mn-ea"/>
            </a:endParaRPr>
          </a:p>
        </p:txBody>
      </p:sp>
      <p:sp>
        <p:nvSpPr>
          <p:cNvPr id="25" name="矩形 24"/>
          <p:cNvSpPr/>
          <p:nvPr>
            <p:custDataLst>
              <p:tags r:id="rId17"/>
            </p:custDataLst>
          </p:nvPr>
        </p:nvSpPr>
        <p:spPr>
          <a:xfrm>
            <a:off x="8371840" y="2515235"/>
            <a:ext cx="1056640" cy="354330"/>
          </a:xfrm>
          <a:prstGeom prst="rect">
            <a:avLst/>
          </a:prstGeom>
          <a:gradFill>
            <a:gsLst>
              <a:gs pos="0">
                <a:srgbClr val="6690FF"/>
              </a:gs>
              <a:gs pos="100000">
                <a:srgbClr val="0046FF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/>
            <a:r>
              <a:rPr lang="zh-CN" altLang="en-US" sz="800" b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503050405090304" pitchFamily="18" charset="0"/>
                <a:ea typeface="微软雅黑" charset="-122"/>
                <a:sym typeface="Times New Roman" panose="02020503050405090304" pitchFamily="18" charset="0"/>
              </a:rPr>
              <a:t>产品研发设计问答</a:t>
            </a:r>
            <a:r>
              <a:rPr lang="en-US" altLang="zh-CN" sz="800" b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503050405090304" pitchFamily="18" charset="0"/>
                <a:ea typeface="微软雅黑" charset="-122"/>
                <a:sym typeface="Times New Roman" panose="02020503050405090304" pitchFamily="18" charset="0"/>
              </a:rPr>
              <a:t>(PLM)</a:t>
            </a:r>
            <a:endParaRPr kumimoji="0" lang="zh-CN" altLang="en-US" sz="80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entury Gothic" panose="020B0502020202020204" pitchFamily="34" charset="0"/>
              <a:ea typeface="微软雅黑" charset="-122"/>
            </a:endParaRPr>
          </a:p>
        </p:txBody>
      </p:sp>
      <p:sp>
        <p:nvSpPr>
          <p:cNvPr id="29" name="矩形 28"/>
          <p:cNvSpPr/>
          <p:nvPr>
            <p:custDataLst>
              <p:tags r:id="rId18"/>
            </p:custDataLst>
          </p:nvPr>
        </p:nvSpPr>
        <p:spPr>
          <a:xfrm>
            <a:off x="10433685" y="1843405"/>
            <a:ext cx="1389380" cy="3785235"/>
          </a:xfrm>
          <a:prstGeom prst="rect">
            <a:avLst/>
          </a:prstGeom>
          <a:gradFill flip="none" rotWithShape="1">
            <a:gsLst>
              <a:gs pos="100000">
                <a:srgbClr val="0046FF">
                  <a:alpha val="10000"/>
                </a:srgbClr>
              </a:gs>
              <a:gs pos="0">
                <a:srgbClr val="0046FF">
                  <a:alpha val="0"/>
                </a:srgbClr>
              </a:gs>
            </a:gsLst>
            <a:lin ang="16200000" scaled="0"/>
            <a:tileRect/>
          </a:gradFill>
          <a:ln w="6350" cap="flat" cmpd="sng" algn="ctr">
            <a:gradFill>
              <a:gsLst>
                <a:gs pos="100000">
                  <a:srgbClr val="0046FF"/>
                </a:gs>
                <a:gs pos="16000">
                  <a:srgbClr val="0046FF">
                    <a:alpha val="0"/>
                  </a:srgbClr>
                </a:gs>
              </a:gsLst>
              <a:lin ang="16200000" scaled="0"/>
            </a:gradFill>
            <a:prstDash val="solid"/>
            <a:miter lim="800000"/>
          </a:ln>
          <a:effectLst/>
        </p:spPr>
        <p:txBody>
          <a:bodyPr rtlCol="0" anchor="ctr" anchorCtr="0">
            <a:noAutofit/>
          </a:bodyPr>
          <a:lstStyle/>
          <a:p>
            <a:pPr lvl="0" algn="ctr" defTabSz="457200">
              <a:buClrTx/>
              <a:buSzTx/>
              <a:buFontTx/>
            </a:pPr>
            <a:endParaRPr lang="zh-CN" altLang="en-US" sz="1400" kern="0">
              <a:latin typeface="Century Gothic" panose="020B0502020202020204" pitchFamily="34" charset="0"/>
              <a:ea typeface="微软雅黑" charset="-122"/>
              <a:sym typeface="+mn-ea"/>
            </a:endParaRPr>
          </a:p>
        </p:txBody>
      </p:sp>
      <p:sp>
        <p:nvSpPr>
          <p:cNvPr id="31" name="矩形 30"/>
          <p:cNvSpPr/>
          <p:nvPr>
            <p:custDataLst>
              <p:tags r:id="rId19"/>
            </p:custDataLst>
          </p:nvPr>
        </p:nvSpPr>
        <p:spPr>
          <a:xfrm>
            <a:off x="10601960" y="2515235"/>
            <a:ext cx="1056640" cy="1114425"/>
          </a:xfrm>
          <a:prstGeom prst="rect">
            <a:avLst/>
          </a:prstGeom>
          <a:gradFill>
            <a:gsLst>
              <a:gs pos="0">
                <a:srgbClr val="6690FF"/>
              </a:gs>
              <a:gs pos="100000">
                <a:srgbClr val="0046FF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FD8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 pitchFamily="34" charset="0"/>
                <a:ea typeface="微软雅黑" charset="-122"/>
              </a:rPr>
              <a:t>高端制造</a:t>
            </a:r>
            <a:r>
              <a:rPr kumimoji="0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 pitchFamily="34" charset="0"/>
                <a:ea typeface="微软雅黑" charset="-122"/>
              </a:rPr>
              <a:t>大型企业</a:t>
            </a:r>
            <a:endParaRPr kumimoji="0" lang="zh-CN" altLang="en-US" sz="16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entury Gothic" panose="020B0502020202020204" pitchFamily="34" charset="0"/>
              <a:ea typeface="微软雅黑" charset="-122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000" kern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 pitchFamily="34" charset="0"/>
                <a:ea typeface="微软雅黑" charset="-122"/>
                <a:sym typeface="+mn-ea"/>
              </a:rPr>
              <a:t>定制</a:t>
            </a:r>
            <a:endParaRPr lang="zh-CN" altLang="en-US" sz="1000" kern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entury Gothic" panose="020B0502020202020204" pitchFamily="34" charset="0"/>
              <a:ea typeface="微软雅黑" charset="-122"/>
              <a:sym typeface="+mn-ea"/>
            </a:endParaRPr>
          </a:p>
        </p:txBody>
      </p:sp>
      <p:sp>
        <p:nvSpPr>
          <p:cNvPr id="33" name="矩形 32"/>
          <p:cNvSpPr/>
          <p:nvPr>
            <p:custDataLst>
              <p:tags r:id="rId20"/>
            </p:custDataLst>
          </p:nvPr>
        </p:nvSpPr>
        <p:spPr>
          <a:xfrm>
            <a:off x="10601325" y="3786505"/>
            <a:ext cx="1057275" cy="705485"/>
          </a:xfrm>
          <a:prstGeom prst="rect">
            <a:avLst/>
          </a:prstGeom>
          <a:gradFill>
            <a:gsLst>
              <a:gs pos="0">
                <a:srgbClr val="6690FF"/>
              </a:gs>
              <a:gs pos="100000">
                <a:srgbClr val="0046FF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 pitchFamily="34" charset="0"/>
                <a:ea typeface="微软雅黑" charset="-122"/>
              </a:rPr>
              <a:t>中型企业</a:t>
            </a:r>
            <a:endParaRPr kumimoji="0" lang="zh-CN" altLang="en-US" sz="16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entury Gothic" panose="020B0502020202020204" pitchFamily="34" charset="0"/>
              <a:ea typeface="微软雅黑" charset="-122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 pitchFamily="34" charset="0"/>
                <a:ea typeface="微软雅黑" charset="-122"/>
              </a:rPr>
              <a:t>订阅</a:t>
            </a:r>
            <a:endParaRPr kumimoji="0" lang="zh-CN" altLang="en-US" sz="100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entury Gothic" panose="020B0502020202020204" pitchFamily="34" charset="0"/>
              <a:ea typeface="微软雅黑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504825" y="5022850"/>
            <a:ext cx="1056640" cy="173990"/>
          </a:xfrm>
          <a:prstGeom prst="rect">
            <a:avLst/>
          </a:prstGeom>
          <a:gradFill>
            <a:gsLst>
              <a:gs pos="0">
                <a:srgbClr val="6690FF"/>
              </a:gs>
              <a:gs pos="100000">
                <a:srgbClr val="0046FF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 anchorCtr="0"/>
          <a:lstStyle/>
          <a:p>
            <a:pPr algn="ctr"/>
            <a:r>
              <a:rPr lang="en-US" altLang="zh-CN" sz="800" b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503050405090304" pitchFamily="18" charset="0"/>
                <a:ea typeface="微软雅黑" charset="-122"/>
                <a:sym typeface="Times New Roman" panose="02020503050405090304" pitchFamily="18" charset="0"/>
              </a:rPr>
              <a:t>…...</a:t>
            </a:r>
            <a:endParaRPr lang="zh-CN" altLang="en-US" sz="800" b="1" kern="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503050405090304" pitchFamily="18" charset="0"/>
              <a:ea typeface="微软雅黑" charset="-122"/>
              <a:sym typeface="Times New Roman" panose="02020503050405090304" pitchFamily="18" charset="0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6183630" y="5022850"/>
            <a:ext cx="1433195" cy="173990"/>
          </a:xfrm>
          <a:prstGeom prst="rect">
            <a:avLst/>
          </a:prstGeom>
          <a:gradFill>
            <a:gsLst>
              <a:gs pos="0">
                <a:srgbClr val="6690FF"/>
              </a:gs>
              <a:gs pos="100000">
                <a:srgbClr val="0046FF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 anchorCtr="0"/>
          <a:lstStyle/>
          <a:p>
            <a:pPr algn="ctr"/>
            <a:r>
              <a:rPr lang="en-US" altLang="zh-CN" sz="800" b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503050405090304" pitchFamily="18" charset="0"/>
                <a:ea typeface="微软雅黑" charset="-122"/>
                <a:sym typeface="Times New Roman" panose="02020503050405090304" pitchFamily="18" charset="0"/>
              </a:rPr>
              <a:t>…...</a:t>
            </a:r>
            <a:endParaRPr lang="zh-CN" altLang="en-US" sz="800" b="1" kern="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503050405090304" pitchFamily="18" charset="0"/>
              <a:ea typeface="微软雅黑" charset="-122"/>
              <a:sym typeface="Times New Roman" panose="02020503050405090304" pitchFamily="18" charset="0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8370570" y="5012690"/>
            <a:ext cx="1056640" cy="173990"/>
          </a:xfrm>
          <a:prstGeom prst="rect">
            <a:avLst/>
          </a:prstGeom>
          <a:gradFill>
            <a:gsLst>
              <a:gs pos="0">
                <a:srgbClr val="6690FF"/>
              </a:gs>
              <a:gs pos="100000">
                <a:srgbClr val="0046FF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 anchorCtr="0"/>
          <a:lstStyle/>
          <a:p>
            <a:pPr algn="ctr"/>
            <a:r>
              <a:rPr lang="en-US" altLang="zh-CN" sz="800" b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503050405090304" pitchFamily="18" charset="0"/>
                <a:ea typeface="微软雅黑" charset="-122"/>
                <a:sym typeface="Times New Roman" panose="02020503050405090304" pitchFamily="18" charset="0"/>
              </a:rPr>
              <a:t>…...</a:t>
            </a:r>
            <a:endParaRPr lang="zh-CN" altLang="en-US" sz="800" b="1" kern="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503050405090304" pitchFamily="18" charset="0"/>
              <a:ea typeface="微软雅黑" charset="-122"/>
              <a:sym typeface="Times New Roman" panose="02020503050405090304" pitchFamily="18" charset="0"/>
            </a:endParaRPr>
          </a:p>
        </p:txBody>
      </p:sp>
      <p:sp>
        <p:nvSpPr>
          <p:cNvPr id="38" name="矩形 37"/>
          <p:cNvSpPr/>
          <p:nvPr>
            <p:custDataLst>
              <p:tags r:id="rId21"/>
            </p:custDataLst>
          </p:nvPr>
        </p:nvSpPr>
        <p:spPr>
          <a:xfrm>
            <a:off x="10602595" y="4639310"/>
            <a:ext cx="1057275" cy="547370"/>
          </a:xfrm>
          <a:prstGeom prst="rect">
            <a:avLst/>
          </a:prstGeom>
          <a:gradFill>
            <a:gsLst>
              <a:gs pos="0">
                <a:srgbClr val="6690FF"/>
              </a:gs>
              <a:gs pos="100000">
                <a:srgbClr val="0046FF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 pitchFamily="34" charset="0"/>
                <a:ea typeface="微软雅黑" charset="-122"/>
              </a:rPr>
              <a:t>小型企业</a:t>
            </a:r>
            <a:endParaRPr kumimoji="0" lang="zh-CN" altLang="en-US" sz="16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entury Gothic" panose="020B0502020202020204" pitchFamily="34" charset="0"/>
              <a:ea typeface="微软雅黑" charset="-122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 pitchFamily="34" charset="0"/>
                <a:ea typeface="微软雅黑" charset="-122"/>
              </a:rPr>
              <a:t>充值</a:t>
            </a:r>
            <a:endParaRPr kumimoji="0" lang="zh-CN" altLang="en-US" sz="100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entury Gothic" panose="020B0502020202020204" pitchFamily="34" charset="0"/>
              <a:ea typeface="微软雅黑" charset="-122"/>
            </a:endParaRPr>
          </a:p>
        </p:txBody>
      </p:sp>
      <p:sp>
        <p:nvSpPr>
          <p:cNvPr id="70" name="椭圆 69"/>
          <p:cNvSpPr/>
          <p:nvPr/>
        </p:nvSpPr>
        <p:spPr>
          <a:xfrm>
            <a:off x="6332220" y="1993265"/>
            <a:ext cx="1109980" cy="279400"/>
          </a:xfrm>
          <a:prstGeom prst="ellipse">
            <a:avLst/>
          </a:prstGeom>
          <a:gradFill>
            <a:gsLst>
              <a:gs pos="0">
                <a:srgbClr val="BDD7EE"/>
              </a:gs>
              <a:gs pos="100000">
                <a:srgbClr val="2661FF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 pitchFamily="34" charset="0"/>
                <a:ea typeface="微软雅黑" charset="-122"/>
                <a:cs typeface="+mn-cs"/>
                <a:sym typeface="微软雅黑" charset="-122"/>
              </a:rPr>
              <a:t>智能体</a:t>
            </a:r>
            <a:endParaRPr kumimoji="0" lang="zh-CN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entury Gothic" panose="020B0502020202020204" pitchFamily="34" charset="0"/>
              <a:ea typeface="微软雅黑" charset="-122"/>
              <a:cs typeface="+mn-cs"/>
              <a:sym typeface="微软雅黑" charset="-122"/>
            </a:endParaRPr>
          </a:p>
        </p:txBody>
      </p:sp>
      <p:sp>
        <p:nvSpPr>
          <p:cNvPr id="39" name="椭圆 38"/>
          <p:cNvSpPr/>
          <p:nvPr/>
        </p:nvSpPr>
        <p:spPr>
          <a:xfrm>
            <a:off x="8319135" y="1993265"/>
            <a:ext cx="1109980" cy="279400"/>
          </a:xfrm>
          <a:prstGeom prst="ellipse">
            <a:avLst/>
          </a:prstGeom>
          <a:gradFill>
            <a:gsLst>
              <a:gs pos="0">
                <a:srgbClr val="BDD7EE"/>
              </a:gs>
              <a:gs pos="100000">
                <a:srgbClr val="326AFF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 pitchFamily="34" charset="0"/>
                <a:ea typeface="微软雅黑" charset="-122"/>
                <a:cs typeface="+mn-cs"/>
                <a:sym typeface="微软雅黑" charset="-122"/>
              </a:rPr>
              <a:t>场景应用</a:t>
            </a:r>
            <a:endParaRPr kumimoji="0" lang="zh-CN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entury Gothic" panose="020B0502020202020204" pitchFamily="34" charset="0"/>
              <a:ea typeface="微软雅黑" charset="-122"/>
              <a:cs typeface="+mn-cs"/>
              <a:sym typeface="微软雅黑" charset="-122"/>
            </a:endParaRPr>
          </a:p>
        </p:txBody>
      </p:sp>
      <p:sp>
        <p:nvSpPr>
          <p:cNvPr id="40" name="椭圆 39"/>
          <p:cNvSpPr/>
          <p:nvPr/>
        </p:nvSpPr>
        <p:spPr>
          <a:xfrm>
            <a:off x="10581640" y="1993265"/>
            <a:ext cx="1109980" cy="279400"/>
          </a:xfrm>
          <a:prstGeom prst="ellipse">
            <a:avLst/>
          </a:prstGeom>
          <a:gradFill>
            <a:gsLst>
              <a:gs pos="0">
                <a:srgbClr val="BDD7EE"/>
              </a:gs>
              <a:gs pos="100000">
                <a:srgbClr val="3169FF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 pitchFamily="34" charset="0"/>
                <a:ea typeface="微软雅黑" charset="-122"/>
                <a:cs typeface="+mn-cs"/>
                <a:sym typeface="微软雅黑" charset="-122"/>
              </a:rPr>
              <a:t>三级市场</a:t>
            </a:r>
            <a:endParaRPr kumimoji="0" lang="zh-CN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entury Gothic" panose="020B0502020202020204" pitchFamily="34" charset="0"/>
              <a:ea typeface="微软雅黑" charset="-122"/>
              <a:cs typeface="+mn-cs"/>
              <a:sym typeface="微软雅黑" charset="-122"/>
            </a:endParaRPr>
          </a:p>
        </p:txBody>
      </p:sp>
      <p:sp>
        <p:nvSpPr>
          <p:cNvPr id="41" name="椭圆 40"/>
          <p:cNvSpPr/>
          <p:nvPr>
            <p:custDataLst>
              <p:tags r:id="rId22"/>
            </p:custDataLst>
          </p:nvPr>
        </p:nvSpPr>
        <p:spPr>
          <a:xfrm>
            <a:off x="483235" y="5617845"/>
            <a:ext cx="11064875" cy="705485"/>
          </a:xfrm>
          <a:prstGeom prst="ellipse">
            <a:avLst/>
          </a:prstGeom>
          <a:noFill/>
          <a:ln w="6350" cap="rnd">
            <a:gradFill flip="none" rotWithShape="1">
              <a:gsLst>
                <a:gs pos="34000">
                  <a:srgbClr val="0046FF"/>
                </a:gs>
                <a:gs pos="100000">
                  <a:srgbClr val="0046FF">
                    <a:alpha val="73000"/>
                  </a:srgbClr>
                </a:gs>
              </a:gsLst>
              <a:lin ang="5400000" scaled="1"/>
              <a:tileRect/>
            </a:gra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charset="-122"/>
              <a:ea typeface="微软雅黑" charset="-122"/>
              <a:cs typeface="+mn-cs"/>
            </a:endParaRPr>
          </a:p>
        </p:txBody>
      </p:sp>
      <p:sp>
        <p:nvSpPr>
          <p:cNvPr id="42" name="椭圆 41"/>
          <p:cNvSpPr/>
          <p:nvPr/>
        </p:nvSpPr>
        <p:spPr>
          <a:xfrm>
            <a:off x="502285" y="1995805"/>
            <a:ext cx="1109980" cy="279400"/>
          </a:xfrm>
          <a:prstGeom prst="ellipse">
            <a:avLst/>
          </a:prstGeom>
          <a:gradFill>
            <a:gsLst>
              <a:gs pos="0">
                <a:srgbClr val="BDD7EE"/>
              </a:gs>
              <a:gs pos="100000">
                <a:srgbClr val="2661FF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 pitchFamily="34" charset="0"/>
                <a:ea typeface="微软雅黑" charset="-122"/>
                <a:cs typeface="+mn-cs"/>
                <a:sym typeface="微软雅黑" charset="-122"/>
              </a:rPr>
              <a:t>原料</a:t>
            </a:r>
            <a:endParaRPr kumimoji="0" lang="zh-CN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entury Gothic" panose="020B0502020202020204" pitchFamily="34" charset="0"/>
              <a:ea typeface="微软雅黑" charset="-122"/>
              <a:cs typeface="+mn-cs"/>
              <a:sym typeface="微软雅黑" charset="-122"/>
            </a:endParaRPr>
          </a:p>
        </p:txBody>
      </p:sp>
      <p:sp>
        <p:nvSpPr>
          <p:cNvPr id="43" name="椭圆 42"/>
          <p:cNvSpPr/>
          <p:nvPr/>
        </p:nvSpPr>
        <p:spPr>
          <a:xfrm>
            <a:off x="3536950" y="1985010"/>
            <a:ext cx="1109980" cy="279400"/>
          </a:xfrm>
          <a:prstGeom prst="ellipse">
            <a:avLst/>
          </a:prstGeom>
          <a:gradFill>
            <a:gsLst>
              <a:gs pos="0">
                <a:srgbClr val="BDD7EE"/>
              </a:gs>
              <a:gs pos="100000">
                <a:srgbClr val="2661FF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 pitchFamily="34" charset="0"/>
                <a:ea typeface="微软雅黑" charset="-122"/>
                <a:cs typeface="+mn-cs"/>
                <a:sym typeface="微软雅黑" charset="-122"/>
              </a:rPr>
              <a:t>生产线</a:t>
            </a:r>
            <a:endParaRPr kumimoji="0" lang="zh-CN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entury Gothic" panose="020B0502020202020204" pitchFamily="34" charset="0"/>
              <a:ea typeface="微软雅黑" charset="-122"/>
              <a:cs typeface="+mn-cs"/>
              <a:sym typeface="微软雅黑" charset="-122"/>
            </a:endParaRPr>
          </a:p>
        </p:txBody>
      </p:sp>
      <p:pic>
        <p:nvPicPr>
          <p:cNvPr id="44" name="图片 43" descr="原子模型"/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3141980" y="2670810"/>
            <a:ext cx="450215" cy="450215"/>
          </a:xfrm>
          <a:prstGeom prst="rect">
            <a:avLst/>
          </a:prstGeom>
        </p:spPr>
      </p:pic>
      <p:pic>
        <p:nvPicPr>
          <p:cNvPr id="45" name="图片 44" descr="机器人"/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4533900" y="2670175"/>
            <a:ext cx="450850" cy="450850"/>
          </a:xfrm>
          <a:prstGeom prst="rect">
            <a:avLst/>
          </a:prstGeom>
        </p:spPr>
      </p:pic>
      <p:pic>
        <p:nvPicPr>
          <p:cNvPr id="46" name="图片 45" descr="知识"/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3141980" y="4128770"/>
            <a:ext cx="481330" cy="481330"/>
          </a:xfrm>
          <a:prstGeom prst="rect">
            <a:avLst/>
          </a:prstGeom>
        </p:spPr>
      </p:pic>
      <p:pic>
        <p:nvPicPr>
          <p:cNvPr id="48" name="图片 47" descr="环保服务"/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4503420" y="4128770"/>
            <a:ext cx="481330" cy="481330"/>
          </a:xfrm>
          <a:prstGeom prst="rect">
            <a:avLst/>
          </a:prstGeom>
        </p:spPr>
      </p:pic>
      <p:pic>
        <p:nvPicPr>
          <p:cNvPr id="49" name="图片 48" descr="循环"/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3536950" y="3347720"/>
            <a:ext cx="914400" cy="914400"/>
          </a:xfrm>
          <a:prstGeom prst="rect">
            <a:avLst/>
          </a:prstGeom>
        </p:spPr>
      </p:pic>
      <p:sp>
        <p:nvSpPr>
          <p:cNvPr id="52" name="文本框 51"/>
          <p:cNvSpPr txBox="1"/>
          <p:nvPr/>
        </p:nvSpPr>
        <p:spPr>
          <a:xfrm>
            <a:off x="1768475" y="1843405"/>
            <a:ext cx="76517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>
                <a:solidFill>
                  <a:srgbClr val="3169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供应链</a:t>
            </a:r>
            <a:endParaRPr lang="zh-CN" altLang="en-US" sz="1400" b="1">
              <a:solidFill>
                <a:srgbClr val="3169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9636125" y="1843405"/>
            <a:ext cx="76517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>
                <a:solidFill>
                  <a:srgbClr val="3169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价值链</a:t>
            </a:r>
            <a:endParaRPr lang="zh-CN" altLang="en-US" sz="1400" b="1">
              <a:solidFill>
                <a:srgbClr val="3169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6" name="右箭头 75"/>
          <p:cNvSpPr/>
          <p:nvPr>
            <p:custDataLst>
              <p:tags r:id="rId33"/>
            </p:custDataLst>
          </p:nvPr>
        </p:nvSpPr>
        <p:spPr>
          <a:xfrm>
            <a:off x="5571490" y="2999105"/>
            <a:ext cx="429895" cy="946150"/>
          </a:xfrm>
          <a:prstGeom prst="rightArrow">
            <a:avLst/>
          </a:prstGeom>
          <a:gradFill>
            <a:gsLst>
              <a:gs pos="3000">
                <a:srgbClr val="376FFF">
                  <a:lumMod val="60000"/>
                  <a:lumOff val="40000"/>
                  <a:alpha val="0"/>
                </a:srgbClr>
              </a:gs>
              <a:gs pos="50000">
                <a:srgbClr val="376FFF">
                  <a:lumMod val="60000"/>
                  <a:lumOff val="40000"/>
                  <a:alpha val="80000"/>
                </a:srgbClr>
              </a:gs>
              <a:gs pos="100000">
                <a:srgbClr val="376FFF"/>
              </a:gs>
            </a:gsLst>
            <a:lin ang="0" scaled="0"/>
          </a:gradFill>
          <a:ln>
            <a:noFill/>
          </a:ln>
        </p:spPr>
        <p:style>
          <a:lnRef idx="2">
            <a:srgbClr val="376FFF">
              <a:shade val="50000"/>
            </a:srgbClr>
          </a:lnRef>
          <a:fillRef idx="1">
            <a:srgbClr val="376FFF"/>
          </a:fillRef>
          <a:effectRef idx="0">
            <a:srgbClr val="376FFF"/>
          </a:effectRef>
          <a:fontRef idx="minor">
            <a:srgbClr val="FFFFFF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olidFill>
                <a:srgbClr val="FFFFFF"/>
              </a:solidFill>
              <a:latin typeface="Arial" panose="020B0604020202090204" pitchFamily="34" charset="0"/>
              <a:ea typeface="微软雅黑" charset="-122"/>
              <a:sym typeface="微软雅黑" charset="-122"/>
            </a:endParaRPr>
          </a:p>
        </p:txBody>
      </p:sp>
      <p:sp>
        <p:nvSpPr>
          <p:cNvPr id="57" name="右箭头 56"/>
          <p:cNvSpPr/>
          <p:nvPr>
            <p:custDataLst>
              <p:tags r:id="rId34"/>
            </p:custDataLst>
          </p:nvPr>
        </p:nvSpPr>
        <p:spPr>
          <a:xfrm>
            <a:off x="7773670" y="2999105"/>
            <a:ext cx="429895" cy="946150"/>
          </a:xfrm>
          <a:prstGeom prst="rightArrow">
            <a:avLst/>
          </a:prstGeom>
          <a:gradFill>
            <a:gsLst>
              <a:gs pos="3000">
                <a:srgbClr val="376FFF">
                  <a:lumMod val="60000"/>
                  <a:lumOff val="40000"/>
                  <a:alpha val="0"/>
                </a:srgbClr>
              </a:gs>
              <a:gs pos="50000">
                <a:srgbClr val="376FFF">
                  <a:lumMod val="60000"/>
                  <a:lumOff val="40000"/>
                  <a:alpha val="80000"/>
                </a:srgbClr>
              </a:gs>
              <a:gs pos="100000">
                <a:srgbClr val="376FFF"/>
              </a:gs>
            </a:gsLst>
            <a:lin ang="0" scaled="0"/>
          </a:gradFill>
          <a:ln>
            <a:noFill/>
          </a:ln>
        </p:spPr>
        <p:style>
          <a:lnRef idx="2">
            <a:srgbClr val="376FFF">
              <a:shade val="50000"/>
            </a:srgbClr>
          </a:lnRef>
          <a:fillRef idx="1">
            <a:srgbClr val="376FFF"/>
          </a:fillRef>
          <a:effectRef idx="0">
            <a:srgbClr val="376FFF"/>
          </a:effectRef>
          <a:fontRef idx="minor">
            <a:srgbClr val="FFFFFF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olidFill>
                <a:srgbClr val="FFFFFF"/>
              </a:solidFill>
              <a:latin typeface="Arial" panose="020B0604020202090204" pitchFamily="34" charset="0"/>
              <a:ea typeface="微软雅黑" charset="-122"/>
              <a:sym typeface="微软雅黑" charset="-122"/>
            </a:endParaRPr>
          </a:p>
        </p:txBody>
      </p:sp>
      <p:grpSp>
        <p:nvGrpSpPr>
          <p:cNvPr id="186" name="组合 185"/>
          <p:cNvGrpSpPr/>
          <p:nvPr/>
        </p:nvGrpSpPr>
        <p:grpSpPr>
          <a:xfrm rot="5400000">
            <a:off x="574675" y="3508375"/>
            <a:ext cx="3152140" cy="452120"/>
            <a:chOff x="3664757" y="4632323"/>
            <a:chExt cx="1122753" cy="271463"/>
          </a:xfrm>
        </p:grpSpPr>
        <p:grpSp>
          <p:nvGrpSpPr>
            <p:cNvPr id="176" name="组合 175"/>
            <p:cNvGrpSpPr/>
            <p:nvPr/>
          </p:nvGrpSpPr>
          <p:grpSpPr>
            <a:xfrm flipH="1">
              <a:off x="3725472" y="4693416"/>
              <a:ext cx="866776" cy="157184"/>
              <a:chOff x="1274636" y="4202192"/>
              <a:chExt cx="1668589" cy="302586"/>
            </a:xfrm>
          </p:grpSpPr>
          <p:sp>
            <p:nvSpPr>
              <p:cNvPr id="177" name="任意多边形: 形状 176"/>
              <p:cNvSpPr/>
              <p:nvPr>
                <p:custDataLst>
                  <p:tags r:id="rId35"/>
                </p:custDataLst>
              </p:nvPr>
            </p:nvSpPr>
            <p:spPr>
              <a:xfrm>
                <a:off x="1414463" y="4202192"/>
                <a:ext cx="1528762" cy="260332"/>
              </a:xfrm>
              <a:custGeom>
                <a:avLst/>
                <a:gdLst>
                  <a:gd name="connsiteX0" fmla="*/ 0 w 1528762"/>
                  <a:gd name="connsiteY0" fmla="*/ 141208 h 260332"/>
                  <a:gd name="connsiteX1" fmla="*/ 414337 w 1528762"/>
                  <a:gd name="connsiteY1" fmla="*/ 3096 h 260332"/>
                  <a:gd name="connsiteX2" fmla="*/ 976312 w 1528762"/>
                  <a:gd name="connsiteY2" fmla="*/ 260271 h 260332"/>
                  <a:gd name="connsiteX3" fmla="*/ 1528762 w 1528762"/>
                  <a:gd name="connsiteY3" fmla="*/ 22146 h 2603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28762" h="260332">
                    <a:moveTo>
                      <a:pt x="0" y="141208"/>
                    </a:moveTo>
                    <a:cubicBezTo>
                      <a:pt x="125809" y="62230"/>
                      <a:pt x="251618" y="-16748"/>
                      <a:pt x="414337" y="3096"/>
                    </a:cubicBezTo>
                    <a:cubicBezTo>
                      <a:pt x="577056" y="22940"/>
                      <a:pt x="790575" y="257096"/>
                      <a:pt x="976312" y="260271"/>
                    </a:cubicBezTo>
                    <a:cubicBezTo>
                      <a:pt x="1162050" y="263446"/>
                      <a:pt x="1345406" y="142796"/>
                      <a:pt x="1528762" y="22146"/>
                    </a:cubicBezTo>
                  </a:path>
                </a:pathLst>
              </a:custGeom>
              <a:noFill/>
              <a:ln w="6350" cap="flat" cmpd="sng" algn="ctr">
                <a:gradFill flip="none" rotWithShape="1">
                  <a:gsLst>
                    <a:gs pos="0">
                      <a:srgbClr val="0046FF">
                        <a:alpha val="0"/>
                      </a:srgbClr>
                    </a:gs>
                    <a:gs pos="100000">
                      <a:srgbClr val="0046FF"/>
                    </a:gs>
                  </a:gsLst>
                  <a:lin ang="0" scaled="1"/>
                  <a:tileRect/>
                </a:gra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charset="-122"/>
                  <a:ea typeface="微软雅黑" charset="-122"/>
                  <a:cs typeface="+mn-cs"/>
                </a:endParaRPr>
              </a:p>
            </p:txBody>
          </p:sp>
          <p:sp>
            <p:nvSpPr>
              <p:cNvPr id="178" name="任意多边形: 形状 177"/>
              <p:cNvSpPr/>
              <p:nvPr>
                <p:custDataLst>
                  <p:tags r:id="rId36"/>
                </p:custDataLst>
              </p:nvPr>
            </p:nvSpPr>
            <p:spPr>
              <a:xfrm flipV="1">
                <a:off x="1274636" y="4244447"/>
                <a:ext cx="1528762" cy="260331"/>
              </a:xfrm>
              <a:custGeom>
                <a:avLst/>
                <a:gdLst>
                  <a:gd name="connsiteX0" fmla="*/ 0 w 1528762"/>
                  <a:gd name="connsiteY0" fmla="*/ 141208 h 260332"/>
                  <a:gd name="connsiteX1" fmla="*/ 414337 w 1528762"/>
                  <a:gd name="connsiteY1" fmla="*/ 3096 h 260332"/>
                  <a:gd name="connsiteX2" fmla="*/ 976312 w 1528762"/>
                  <a:gd name="connsiteY2" fmla="*/ 260271 h 260332"/>
                  <a:gd name="connsiteX3" fmla="*/ 1528762 w 1528762"/>
                  <a:gd name="connsiteY3" fmla="*/ 22146 h 2603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28762" h="260332">
                    <a:moveTo>
                      <a:pt x="0" y="141208"/>
                    </a:moveTo>
                    <a:cubicBezTo>
                      <a:pt x="125809" y="62230"/>
                      <a:pt x="251618" y="-16748"/>
                      <a:pt x="414337" y="3096"/>
                    </a:cubicBezTo>
                    <a:cubicBezTo>
                      <a:pt x="577056" y="22940"/>
                      <a:pt x="790575" y="257096"/>
                      <a:pt x="976312" y="260271"/>
                    </a:cubicBezTo>
                    <a:cubicBezTo>
                      <a:pt x="1162050" y="263446"/>
                      <a:pt x="1345406" y="142796"/>
                      <a:pt x="1528762" y="22146"/>
                    </a:cubicBezTo>
                  </a:path>
                </a:pathLst>
              </a:custGeom>
              <a:noFill/>
              <a:ln w="6350" cap="flat" cmpd="sng" algn="ctr">
                <a:gradFill flip="none" rotWithShape="1">
                  <a:gsLst>
                    <a:gs pos="0">
                      <a:srgbClr val="0046FF">
                        <a:alpha val="0"/>
                      </a:srgbClr>
                    </a:gs>
                    <a:gs pos="100000">
                      <a:srgbClr val="0046FF"/>
                    </a:gs>
                  </a:gsLst>
                  <a:lin ang="0" scaled="1"/>
                  <a:tileRect/>
                </a:gra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charset="-122"/>
                  <a:ea typeface="微软雅黑" charset="-122"/>
                  <a:cs typeface="+mn-cs"/>
                </a:endParaRPr>
              </a:p>
            </p:txBody>
          </p:sp>
        </p:grpSp>
        <p:cxnSp>
          <p:nvCxnSpPr>
            <p:cNvPr id="59" name="直接连接符 58"/>
            <p:cNvCxnSpPr/>
            <p:nvPr>
              <p:custDataLst>
                <p:tags r:id="rId37"/>
              </p:custDataLst>
            </p:nvPr>
          </p:nvCxnSpPr>
          <p:spPr>
            <a:xfrm>
              <a:off x="3664757" y="4632323"/>
              <a:ext cx="1122753" cy="0"/>
            </a:xfrm>
            <a:prstGeom prst="line">
              <a:avLst/>
            </a:prstGeom>
            <a:noFill/>
            <a:ln w="3175" cap="flat" cmpd="sng" algn="ctr">
              <a:gradFill flip="none" rotWithShape="1">
                <a:gsLst>
                  <a:gs pos="0">
                    <a:srgbClr val="0046FF"/>
                  </a:gs>
                  <a:gs pos="100000">
                    <a:srgbClr val="0046FF">
                      <a:alpha val="0"/>
                    </a:srgbClr>
                  </a:gs>
                </a:gsLst>
                <a:lin ang="0" scaled="1"/>
                <a:tileRect/>
              </a:gradFill>
              <a:prstDash val="solid"/>
              <a:miter lim="800000"/>
            </a:ln>
            <a:effectLst/>
          </p:spPr>
        </p:cxnSp>
        <p:cxnSp>
          <p:nvCxnSpPr>
            <p:cNvPr id="183" name="直接连接符 182"/>
            <p:cNvCxnSpPr/>
            <p:nvPr>
              <p:custDataLst>
                <p:tags r:id="rId38"/>
              </p:custDataLst>
            </p:nvPr>
          </p:nvCxnSpPr>
          <p:spPr>
            <a:xfrm>
              <a:off x="3664757" y="4903786"/>
              <a:ext cx="1122753" cy="0"/>
            </a:xfrm>
            <a:prstGeom prst="line">
              <a:avLst/>
            </a:prstGeom>
            <a:noFill/>
            <a:ln w="3175" cap="flat" cmpd="sng" algn="ctr">
              <a:gradFill flip="none" rotWithShape="1">
                <a:gsLst>
                  <a:gs pos="0">
                    <a:srgbClr val="0046FF"/>
                  </a:gs>
                  <a:gs pos="100000">
                    <a:srgbClr val="0046FF">
                      <a:alpha val="0"/>
                    </a:srgbClr>
                  </a:gs>
                </a:gsLst>
                <a:lin ang="0" scaled="1"/>
                <a:tileRect/>
              </a:gradFill>
              <a:prstDash val="solid"/>
              <a:miter lim="800000"/>
            </a:ln>
            <a:effectLst/>
          </p:spPr>
        </p:cxnSp>
      </p:grpSp>
      <p:grpSp>
        <p:nvGrpSpPr>
          <p:cNvPr id="60" name="组合 59"/>
          <p:cNvGrpSpPr/>
          <p:nvPr/>
        </p:nvGrpSpPr>
        <p:grpSpPr>
          <a:xfrm rot="5400000">
            <a:off x="8439785" y="3508375"/>
            <a:ext cx="3152140" cy="452120"/>
            <a:chOff x="3664757" y="4632323"/>
            <a:chExt cx="1122753" cy="271463"/>
          </a:xfrm>
        </p:grpSpPr>
        <p:grpSp>
          <p:nvGrpSpPr>
            <p:cNvPr id="61" name="组合 60"/>
            <p:cNvGrpSpPr/>
            <p:nvPr/>
          </p:nvGrpSpPr>
          <p:grpSpPr>
            <a:xfrm flipH="1">
              <a:off x="3725472" y="4693416"/>
              <a:ext cx="866776" cy="157184"/>
              <a:chOff x="1274636" y="4202192"/>
              <a:chExt cx="1668589" cy="302586"/>
            </a:xfrm>
          </p:grpSpPr>
          <p:sp>
            <p:nvSpPr>
              <p:cNvPr id="62" name="任意多边形: 形状 176"/>
              <p:cNvSpPr/>
              <p:nvPr>
                <p:custDataLst>
                  <p:tags r:id="rId39"/>
                </p:custDataLst>
              </p:nvPr>
            </p:nvSpPr>
            <p:spPr>
              <a:xfrm>
                <a:off x="1414463" y="4202192"/>
                <a:ext cx="1528762" cy="260332"/>
              </a:xfrm>
              <a:custGeom>
                <a:avLst/>
                <a:gdLst>
                  <a:gd name="connsiteX0" fmla="*/ 0 w 1528762"/>
                  <a:gd name="connsiteY0" fmla="*/ 141208 h 260332"/>
                  <a:gd name="connsiteX1" fmla="*/ 414337 w 1528762"/>
                  <a:gd name="connsiteY1" fmla="*/ 3096 h 260332"/>
                  <a:gd name="connsiteX2" fmla="*/ 976312 w 1528762"/>
                  <a:gd name="connsiteY2" fmla="*/ 260271 h 260332"/>
                  <a:gd name="connsiteX3" fmla="*/ 1528762 w 1528762"/>
                  <a:gd name="connsiteY3" fmla="*/ 22146 h 2603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28762" h="260332">
                    <a:moveTo>
                      <a:pt x="0" y="141208"/>
                    </a:moveTo>
                    <a:cubicBezTo>
                      <a:pt x="125809" y="62230"/>
                      <a:pt x="251618" y="-16748"/>
                      <a:pt x="414337" y="3096"/>
                    </a:cubicBezTo>
                    <a:cubicBezTo>
                      <a:pt x="577056" y="22940"/>
                      <a:pt x="790575" y="257096"/>
                      <a:pt x="976312" y="260271"/>
                    </a:cubicBezTo>
                    <a:cubicBezTo>
                      <a:pt x="1162050" y="263446"/>
                      <a:pt x="1345406" y="142796"/>
                      <a:pt x="1528762" y="22146"/>
                    </a:cubicBezTo>
                  </a:path>
                </a:pathLst>
              </a:custGeom>
              <a:noFill/>
              <a:ln w="6350" cap="flat" cmpd="sng" algn="ctr">
                <a:gradFill flip="none" rotWithShape="1">
                  <a:gsLst>
                    <a:gs pos="0">
                      <a:srgbClr val="0046FF">
                        <a:alpha val="0"/>
                      </a:srgbClr>
                    </a:gs>
                    <a:gs pos="100000">
                      <a:srgbClr val="0046FF"/>
                    </a:gs>
                  </a:gsLst>
                  <a:lin ang="0" scaled="1"/>
                  <a:tileRect/>
                </a:gra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charset="-122"/>
                  <a:ea typeface="微软雅黑" charset="-122"/>
                  <a:cs typeface="+mn-cs"/>
                </a:endParaRPr>
              </a:p>
            </p:txBody>
          </p:sp>
          <p:sp>
            <p:nvSpPr>
              <p:cNvPr id="63" name="任意多边形: 形状 177"/>
              <p:cNvSpPr/>
              <p:nvPr>
                <p:custDataLst>
                  <p:tags r:id="rId40"/>
                </p:custDataLst>
              </p:nvPr>
            </p:nvSpPr>
            <p:spPr>
              <a:xfrm flipV="1">
                <a:off x="1274636" y="4244447"/>
                <a:ext cx="1528762" cy="260331"/>
              </a:xfrm>
              <a:custGeom>
                <a:avLst/>
                <a:gdLst>
                  <a:gd name="connsiteX0" fmla="*/ 0 w 1528762"/>
                  <a:gd name="connsiteY0" fmla="*/ 141208 h 260332"/>
                  <a:gd name="connsiteX1" fmla="*/ 414337 w 1528762"/>
                  <a:gd name="connsiteY1" fmla="*/ 3096 h 260332"/>
                  <a:gd name="connsiteX2" fmla="*/ 976312 w 1528762"/>
                  <a:gd name="connsiteY2" fmla="*/ 260271 h 260332"/>
                  <a:gd name="connsiteX3" fmla="*/ 1528762 w 1528762"/>
                  <a:gd name="connsiteY3" fmla="*/ 22146 h 2603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28762" h="260332">
                    <a:moveTo>
                      <a:pt x="0" y="141208"/>
                    </a:moveTo>
                    <a:cubicBezTo>
                      <a:pt x="125809" y="62230"/>
                      <a:pt x="251618" y="-16748"/>
                      <a:pt x="414337" y="3096"/>
                    </a:cubicBezTo>
                    <a:cubicBezTo>
                      <a:pt x="577056" y="22940"/>
                      <a:pt x="790575" y="257096"/>
                      <a:pt x="976312" y="260271"/>
                    </a:cubicBezTo>
                    <a:cubicBezTo>
                      <a:pt x="1162050" y="263446"/>
                      <a:pt x="1345406" y="142796"/>
                      <a:pt x="1528762" y="22146"/>
                    </a:cubicBezTo>
                  </a:path>
                </a:pathLst>
              </a:custGeom>
              <a:noFill/>
              <a:ln w="6350" cap="flat" cmpd="sng" algn="ctr">
                <a:gradFill flip="none" rotWithShape="1">
                  <a:gsLst>
                    <a:gs pos="0">
                      <a:srgbClr val="0046FF">
                        <a:alpha val="0"/>
                      </a:srgbClr>
                    </a:gs>
                    <a:gs pos="100000">
                      <a:srgbClr val="0046FF"/>
                    </a:gs>
                  </a:gsLst>
                  <a:lin ang="0" scaled="1"/>
                  <a:tileRect/>
                </a:gra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charset="-122"/>
                  <a:ea typeface="微软雅黑" charset="-122"/>
                  <a:cs typeface="+mn-cs"/>
                </a:endParaRPr>
              </a:p>
            </p:txBody>
          </p:sp>
        </p:grpSp>
        <p:cxnSp>
          <p:nvCxnSpPr>
            <p:cNvPr id="64" name="直接连接符 63"/>
            <p:cNvCxnSpPr/>
            <p:nvPr>
              <p:custDataLst>
                <p:tags r:id="rId41"/>
              </p:custDataLst>
            </p:nvPr>
          </p:nvCxnSpPr>
          <p:spPr>
            <a:xfrm>
              <a:off x="3664757" y="4632323"/>
              <a:ext cx="1122753" cy="0"/>
            </a:xfrm>
            <a:prstGeom prst="line">
              <a:avLst/>
            </a:prstGeom>
            <a:noFill/>
            <a:ln w="3175" cap="flat" cmpd="sng" algn="ctr">
              <a:gradFill flip="none" rotWithShape="1">
                <a:gsLst>
                  <a:gs pos="0">
                    <a:srgbClr val="0046FF"/>
                  </a:gs>
                  <a:gs pos="100000">
                    <a:srgbClr val="0046FF">
                      <a:alpha val="0"/>
                    </a:srgbClr>
                  </a:gs>
                </a:gsLst>
                <a:lin ang="0" scaled="1"/>
                <a:tileRect/>
              </a:gradFill>
              <a:prstDash val="solid"/>
              <a:miter lim="800000"/>
            </a:ln>
            <a:effectLst/>
          </p:spPr>
        </p:cxnSp>
        <p:cxnSp>
          <p:nvCxnSpPr>
            <p:cNvPr id="65" name="直接连接符 64"/>
            <p:cNvCxnSpPr/>
            <p:nvPr>
              <p:custDataLst>
                <p:tags r:id="rId42"/>
              </p:custDataLst>
            </p:nvPr>
          </p:nvCxnSpPr>
          <p:spPr>
            <a:xfrm>
              <a:off x="3664757" y="4903786"/>
              <a:ext cx="1122753" cy="0"/>
            </a:xfrm>
            <a:prstGeom prst="line">
              <a:avLst/>
            </a:prstGeom>
            <a:noFill/>
            <a:ln w="3175" cap="flat" cmpd="sng" algn="ctr">
              <a:gradFill flip="none" rotWithShape="1">
                <a:gsLst>
                  <a:gs pos="0">
                    <a:srgbClr val="0046FF"/>
                  </a:gs>
                  <a:gs pos="100000">
                    <a:srgbClr val="0046FF">
                      <a:alpha val="0"/>
                    </a:srgbClr>
                  </a:gs>
                </a:gsLst>
                <a:lin ang="0" scaled="1"/>
                <a:tileRect/>
              </a:gradFill>
              <a:prstDash val="solid"/>
              <a:miter lim="800000"/>
            </a:ln>
            <a:effectLst/>
          </p:spPr>
        </p:cxnSp>
      </p:grpSp>
      <p:sp>
        <p:nvSpPr>
          <p:cNvPr id="26" name="矩形 25"/>
          <p:cNvSpPr/>
          <p:nvPr>
            <p:custDataLst>
              <p:tags r:id="rId43"/>
            </p:custDataLst>
          </p:nvPr>
        </p:nvSpPr>
        <p:spPr>
          <a:xfrm>
            <a:off x="6174105" y="2931795"/>
            <a:ext cx="1427480" cy="354330"/>
          </a:xfrm>
          <a:prstGeom prst="rect">
            <a:avLst/>
          </a:prstGeom>
          <a:gradFill>
            <a:gsLst>
              <a:gs pos="0">
                <a:srgbClr val="6690FF"/>
              </a:gs>
              <a:gs pos="100000">
                <a:srgbClr val="0046FF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 pitchFamily="34" charset="0"/>
                <a:ea typeface="微软雅黑" charset="-122"/>
              </a:rPr>
              <a:t>DFM</a:t>
            </a:r>
            <a:r>
              <a:rPr kumimoji="0" lang="zh-CN" altLang="en-US" sz="80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 pitchFamily="34" charset="0"/>
                <a:ea typeface="微软雅黑" charset="-122"/>
              </a:rPr>
              <a:t>规则适配</a:t>
            </a:r>
            <a:endParaRPr kumimoji="0" lang="zh-CN" altLang="en-US" sz="80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entury Gothic" panose="020B0502020202020204" pitchFamily="34" charset="0"/>
              <a:ea typeface="微软雅黑" charset="-122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 pitchFamily="34" charset="0"/>
                <a:ea typeface="微软雅黑" charset="-122"/>
              </a:rPr>
              <a:t>智能体</a:t>
            </a:r>
            <a:endParaRPr kumimoji="0" lang="zh-CN" altLang="en-US" sz="80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entury Gothic" panose="020B0502020202020204" pitchFamily="34" charset="0"/>
              <a:ea typeface="微软雅黑" charset="-122"/>
            </a:endParaRPr>
          </a:p>
        </p:txBody>
      </p:sp>
      <p:sp>
        <p:nvSpPr>
          <p:cNvPr id="27" name="矩形 26"/>
          <p:cNvSpPr/>
          <p:nvPr>
            <p:custDataLst>
              <p:tags r:id="rId44"/>
            </p:custDataLst>
          </p:nvPr>
        </p:nvSpPr>
        <p:spPr>
          <a:xfrm>
            <a:off x="6174105" y="3350260"/>
            <a:ext cx="1427480" cy="354330"/>
          </a:xfrm>
          <a:prstGeom prst="rect">
            <a:avLst/>
          </a:prstGeom>
          <a:gradFill>
            <a:gsLst>
              <a:gs pos="0">
                <a:srgbClr val="6690FF"/>
              </a:gs>
              <a:gs pos="100000">
                <a:srgbClr val="0046FF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b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503050405090304" pitchFamily="18" charset="0"/>
                <a:ea typeface="微软雅黑" charset="-122"/>
                <a:sym typeface="Times New Roman" panose="02020503050405090304" pitchFamily="18" charset="0"/>
              </a:rPr>
              <a:t>基于</a:t>
            </a:r>
            <a:r>
              <a:rPr lang="en-US" altLang="zh-CN" sz="800" b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503050405090304" pitchFamily="18" charset="0"/>
                <a:ea typeface="微软雅黑" charset="-122"/>
                <a:sym typeface="Times New Roman" panose="02020503050405090304" pitchFamily="18" charset="0"/>
              </a:rPr>
              <a:t>MBD</a:t>
            </a:r>
            <a:r>
              <a:rPr lang="zh-CN" altLang="en-US" sz="800" b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503050405090304" pitchFamily="18" charset="0"/>
                <a:ea typeface="微软雅黑" charset="-122"/>
                <a:sym typeface="Times New Roman" panose="02020503050405090304" pitchFamily="18" charset="0"/>
              </a:rPr>
              <a:t>零件</a:t>
            </a:r>
            <a:endParaRPr lang="zh-CN" altLang="en-US" sz="800" b="1" kern="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503050405090304" pitchFamily="18" charset="0"/>
              <a:ea typeface="微软雅黑" charset="-122"/>
              <a:sym typeface="Times New Roman" panose="02020503050405090304" pitchFamily="18" charset="0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b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503050405090304" pitchFamily="18" charset="0"/>
                <a:ea typeface="微软雅黑" charset="-122"/>
                <a:sym typeface="Times New Roman" panose="02020503050405090304" pitchFamily="18" charset="0"/>
              </a:rPr>
              <a:t>工艺生成智能体</a:t>
            </a:r>
            <a:endParaRPr kumimoji="0" lang="zh-CN" altLang="en-US" sz="80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entury Gothic" panose="020B0502020202020204" pitchFamily="34" charset="0"/>
              <a:ea typeface="微软雅黑" charset="-122"/>
            </a:endParaRPr>
          </a:p>
        </p:txBody>
      </p:sp>
      <p:sp>
        <p:nvSpPr>
          <p:cNvPr id="50" name="矩形 49"/>
          <p:cNvSpPr/>
          <p:nvPr>
            <p:custDataLst>
              <p:tags r:id="rId45"/>
            </p:custDataLst>
          </p:nvPr>
        </p:nvSpPr>
        <p:spPr>
          <a:xfrm>
            <a:off x="6183630" y="3769995"/>
            <a:ext cx="1427480" cy="354330"/>
          </a:xfrm>
          <a:prstGeom prst="rect">
            <a:avLst/>
          </a:prstGeom>
          <a:gradFill>
            <a:gsLst>
              <a:gs pos="0">
                <a:srgbClr val="6690FF"/>
              </a:gs>
              <a:gs pos="100000">
                <a:srgbClr val="0046FF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b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503050405090304" pitchFamily="18" charset="0"/>
                <a:ea typeface="微软雅黑" charset="-122"/>
                <a:sym typeface="Times New Roman" panose="02020503050405090304" pitchFamily="18" charset="0"/>
              </a:rPr>
              <a:t>工艺交互设计</a:t>
            </a:r>
            <a:endParaRPr lang="zh-CN" altLang="en-US" sz="800" b="1" kern="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503050405090304" pitchFamily="18" charset="0"/>
              <a:ea typeface="微软雅黑" charset="-122"/>
              <a:sym typeface="Times New Roman" panose="02020503050405090304" pitchFamily="18" charset="0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b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503050405090304" pitchFamily="18" charset="0"/>
                <a:ea typeface="微软雅黑" charset="-122"/>
                <a:sym typeface="Times New Roman" panose="02020503050405090304" pitchFamily="18" charset="0"/>
              </a:rPr>
              <a:t>智能体</a:t>
            </a:r>
            <a:endParaRPr kumimoji="0" lang="zh-CN" altLang="en-US" sz="80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entury Gothic" panose="020B0502020202020204" pitchFamily="34" charset="0"/>
              <a:ea typeface="微软雅黑" charset="-122"/>
            </a:endParaRPr>
          </a:p>
        </p:txBody>
      </p:sp>
      <p:sp>
        <p:nvSpPr>
          <p:cNvPr id="51" name="矩形 50"/>
          <p:cNvSpPr/>
          <p:nvPr>
            <p:custDataLst>
              <p:tags r:id="rId46"/>
            </p:custDataLst>
          </p:nvPr>
        </p:nvSpPr>
        <p:spPr>
          <a:xfrm>
            <a:off x="6183630" y="4204335"/>
            <a:ext cx="1427480" cy="354330"/>
          </a:xfrm>
          <a:prstGeom prst="rect">
            <a:avLst/>
          </a:prstGeom>
          <a:gradFill>
            <a:gsLst>
              <a:gs pos="0">
                <a:srgbClr val="6690FF"/>
              </a:gs>
              <a:gs pos="100000">
                <a:srgbClr val="0046FF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b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503050405090304" pitchFamily="18" charset="0"/>
                <a:ea typeface="微软雅黑" charset="-122"/>
                <a:sym typeface="Times New Roman" panose="02020503050405090304" pitchFamily="18" charset="0"/>
              </a:rPr>
              <a:t>零件分类与相似件</a:t>
            </a:r>
            <a:endParaRPr lang="zh-CN" altLang="en-US" sz="800" b="1" kern="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503050405090304" pitchFamily="18" charset="0"/>
              <a:ea typeface="微软雅黑" charset="-122"/>
              <a:sym typeface="Times New Roman" panose="02020503050405090304" pitchFamily="18" charset="0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b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503050405090304" pitchFamily="18" charset="0"/>
                <a:ea typeface="微软雅黑" charset="-122"/>
                <a:sym typeface="Times New Roman" panose="02020503050405090304" pitchFamily="18" charset="0"/>
              </a:rPr>
              <a:t>搜索智能体</a:t>
            </a:r>
            <a:endParaRPr kumimoji="0" lang="zh-CN" altLang="en-US" sz="80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entury Gothic" panose="020B0502020202020204" pitchFamily="34" charset="0"/>
              <a:ea typeface="微软雅黑" charset="-122"/>
            </a:endParaRPr>
          </a:p>
        </p:txBody>
      </p:sp>
      <p:sp>
        <p:nvSpPr>
          <p:cNvPr id="54" name="矩形 53"/>
          <p:cNvSpPr/>
          <p:nvPr>
            <p:custDataLst>
              <p:tags r:id="rId47"/>
            </p:custDataLst>
          </p:nvPr>
        </p:nvSpPr>
        <p:spPr>
          <a:xfrm>
            <a:off x="6183630" y="4610100"/>
            <a:ext cx="1427480" cy="354330"/>
          </a:xfrm>
          <a:prstGeom prst="rect">
            <a:avLst/>
          </a:prstGeom>
          <a:gradFill>
            <a:gsLst>
              <a:gs pos="0">
                <a:srgbClr val="6690FF"/>
              </a:gs>
              <a:gs pos="100000">
                <a:srgbClr val="0046FF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b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503050405090304" pitchFamily="18" charset="0"/>
                <a:ea typeface="微软雅黑" charset="-122"/>
                <a:sym typeface="Times New Roman" panose="02020503050405090304" pitchFamily="18" charset="0"/>
              </a:rPr>
              <a:t>数据汇总分析</a:t>
            </a:r>
            <a:endParaRPr lang="zh-CN" altLang="en-US" sz="800" b="1" kern="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503050405090304" pitchFamily="18" charset="0"/>
              <a:ea typeface="微软雅黑" charset="-122"/>
              <a:sym typeface="Times New Roman" panose="02020503050405090304" pitchFamily="18" charset="0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b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503050405090304" pitchFamily="18" charset="0"/>
                <a:ea typeface="微软雅黑" charset="-122"/>
                <a:sym typeface="Times New Roman" panose="02020503050405090304" pitchFamily="18" charset="0"/>
              </a:rPr>
              <a:t>智能体</a:t>
            </a:r>
            <a:endParaRPr kumimoji="0" lang="zh-CN" altLang="en-US" sz="80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entury Gothic" panose="020B0502020202020204" pitchFamily="34" charset="0"/>
              <a:ea typeface="微软雅黑" charset="-122"/>
            </a:endParaRPr>
          </a:p>
        </p:txBody>
      </p:sp>
      <p:sp>
        <p:nvSpPr>
          <p:cNvPr id="55" name="矩形 54"/>
          <p:cNvSpPr/>
          <p:nvPr>
            <p:custDataLst>
              <p:tags r:id="rId48"/>
            </p:custDataLst>
          </p:nvPr>
        </p:nvSpPr>
        <p:spPr>
          <a:xfrm>
            <a:off x="8372475" y="2931795"/>
            <a:ext cx="1056640" cy="354330"/>
          </a:xfrm>
          <a:prstGeom prst="rect">
            <a:avLst/>
          </a:prstGeom>
          <a:gradFill>
            <a:gsLst>
              <a:gs pos="0">
                <a:srgbClr val="6690FF"/>
              </a:gs>
              <a:gs pos="100000">
                <a:srgbClr val="0046FF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/>
            <a:r>
              <a:rPr lang="zh-CN" altLang="en-US" sz="800" b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503050405090304" pitchFamily="18" charset="0"/>
                <a:ea typeface="微软雅黑" charset="-122"/>
                <a:sym typeface="Times New Roman" panose="02020503050405090304" pitchFamily="18" charset="0"/>
              </a:rPr>
              <a:t>规则需求</a:t>
            </a:r>
            <a:endParaRPr lang="zh-CN" altLang="en-US" sz="800" b="1" kern="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503050405090304" pitchFamily="18" charset="0"/>
              <a:ea typeface="微软雅黑" charset="-122"/>
              <a:sym typeface="Times New Roman" panose="02020503050405090304" pitchFamily="18" charset="0"/>
            </a:endParaRPr>
          </a:p>
          <a:p>
            <a:pPr algn="ctr"/>
            <a:r>
              <a:rPr lang="zh-CN" altLang="en-US" sz="800" b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503050405090304" pitchFamily="18" charset="0"/>
                <a:ea typeface="微软雅黑" charset="-122"/>
                <a:sym typeface="Times New Roman" panose="02020503050405090304" pitchFamily="18" charset="0"/>
              </a:rPr>
              <a:t>分析与匹配</a:t>
            </a:r>
            <a:endParaRPr kumimoji="0" lang="zh-CN" altLang="en-US" sz="80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entury Gothic" panose="020B0502020202020204" pitchFamily="34" charset="0"/>
              <a:ea typeface="微软雅黑" charset="-122"/>
            </a:endParaRPr>
          </a:p>
        </p:txBody>
      </p:sp>
      <p:sp>
        <p:nvSpPr>
          <p:cNvPr id="56" name="矩形 55"/>
          <p:cNvSpPr/>
          <p:nvPr>
            <p:custDataLst>
              <p:tags r:id="rId49"/>
            </p:custDataLst>
          </p:nvPr>
        </p:nvSpPr>
        <p:spPr>
          <a:xfrm>
            <a:off x="8372475" y="3350260"/>
            <a:ext cx="1056640" cy="354330"/>
          </a:xfrm>
          <a:prstGeom prst="rect">
            <a:avLst/>
          </a:prstGeom>
          <a:gradFill>
            <a:gsLst>
              <a:gs pos="0">
                <a:srgbClr val="6690FF"/>
              </a:gs>
              <a:gs pos="100000">
                <a:srgbClr val="0046FF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/>
            <a:r>
              <a:rPr lang="zh-CN" altLang="en-US" sz="800" b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503050405090304" pitchFamily="18" charset="0"/>
                <a:ea typeface="微软雅黑" charset="-122"/>
                <a:sym typeface="Times New Roman" panose="02020503050405090304" pitchFamily="18" charset="0"/>
              </a:rPr>
              <a:t>零件加工工艺</a:t>
            </a:r>
            <a:endParaRPr lang="zh-CN" altLang="en-US" sz="800" b="1" kern="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503050405090304" pitchFamily="18" charset="0"/>
              <a:ea typeface="微软雅黑" charset="-122"/>
              <a:sym typeface="Times New Roman" panose="02020503050405090304" pitchFamily="18" charset="0"/>
            </a:endParaRPr>
          </a:p>
          <a:p>
            <a:pPr algn="ctr"/>
            <a:r>
              <a:rPr lang="zh-CN" altLang="en-US" sz="800" b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503050405090304" pitchFamily="18" charset="0"/>
                <a:ea typeface="微软雅黑" charset="-122"/>
                <a:sym typeface="Times New Roman" panose="02020503050405090304" pitchFamily="18" charset="0"/>
              </a:rPr>
              <a:t>路线推理</a:t>
            </a:r>
            <a:endParaRPr kumimoji="0" lang="zh-CN" altLang="en-US" sz="80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entury Gothic" panose="020B0502020202020204" pitchFamily="34" charset="0"/>
              <a:ea typeface="微软雅黑" charset="-122"/>
            </a:endParaRPr>
          </a:p>
        </p:txBody>
      </p:sp>
      <p:sp>
        <p:nvSpPr>
          <p:cNvPr id="58" name="矩形 57"/>
          <p:cNvSpPr/>
          <p:nvPr>
            <p:custDataLst>
              <p:tags r:id="rId50"/>
            </p:custDataLst>
          </p:nvPr>
        </p:nvSpPr>
        <p:spPr>
          <a:xfrm>
            <a:off x="8372475" y="3774440"/>
            <a:ext cx="1056640" cy="354330"/>
          </a:xfrm>
          <a:prstGeom prst="rect">
            <a:avLst/>
          </a:prstGeom>
          <a:gradFill>
            <a:gsLst>
              <a:gs pos="0">
                <a:srgbClr val="6690FF"/>
              </a:gs>
              <a:gs pos="100000">
                <a:srgbClr val="0046FF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/>
            <a:r>
              <a:rPr lang="zh-CN" altLang="en-US" sz="800" b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503050405090304" pitchFamily="18" charset="0"/>
                <a:ea typeface="微软雅黑" charset="-122"/>
                <a:sym typeface="Times New Roman" panose="02020503050405090304" pitchFamily="18" charset="0"/>
              </a:rPr>
              <a:t>零件工序编排</a:t>
            </a:r>
            <a:r>
              <a:rPr lang="en-US" altLang="zh-CN" sz="800" b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503050405090304" pitchFamily="18" charset="0"/>
                <a:ea typeface="微软雅黑" charset="-122"/>
                <a:sym typeface="Times New Roman" panose="02020503050405090304" pitchFamily="18" charset="0"/>
              </a:rPr>
              <a:t>(3DMPS)</a:t>
            </a:r>
            <a:endParaRPr kumimoji="0" lang="zh-CN" altLang="en-US" sz="80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entury Gothic" panose="020B0502020202020204" pitchFamily="34" charset="0"/>
              <a:ea typeface="微软雅黑" charset="-122"/>
            </a:endParaRPr>
          </a:p>
        </p:txBody>
      </p:sp>
      <p:sp>
        <p:nvSpPr>
          <p:cNvPr id="67" name="矩形 66"/>
          <p:cNvSpPr/>
          <p:nvPr>
            <p:custDataLst>
              <p:tags r:id="rId51"/>
            </p:custDataLst>
          </p:nvPr>
        </p:nvSpPr>
        <p:spPr>
          <a:xfrm>
            <a:off x="8370570" y="4204335"/>
            <a:ext cx="1056640" cy="354330"/>
          </a:xfrm>
          <a:prstGeom prst="rect">
            <a:avLst/>
          </a:prstGeom>
          <a:gradFill>
            <a:gsLst>
              <a:gs pos="0">
                <a:srgbClr val="6690FF"/>
              </a:gs>
              <a:gs pos="100000">
                <a:srgbClr val="0046FF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lvl="0" algn="ctr">
              <a:buClrTx/>
              <a:buSzTx/>
              <a:buFontTx/>
            </a:pPr>
            <a:r>
              <a:rPr lang="zh-CN" altLang="en-US" sz="800" b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503050405090304" pitchFamily="18" charset="0"/>
                <a:ea typeface="微软雅黑" charset="-122"/>
                <a:sym typeface="Times New Roman" panose="02020503050405090304" pitchFamily="18" charset="0"/>
              </a:rPr>
              <a:t>零件加工工序模版借用(3DMPS)</a:t>
            </a:r>
            <a:endParaRPr kumimoji="0" lang="zh-CN" altLang="en-US" sz="80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entury Gothic" panose="020B0502020202020204" pitchFamily="34" charset="0"/>
              <a:ea typeface="微软雅黑" charset="-122"/>
            </a:endParaRPr>
          </a:p>
        </p:txBody>
      </p:sp>
      <p:sp>
        <p:nvSpPr>
          <p:cNvPr id="68" name="矩形 67"/>
          <p:cNvSpPr/>
          <p:nvPr>
            <p:custDataLst>
              <p:tags r:id="rId52"/>
            </p:custDataLst>
          </p:nvPr>
        </p:nvSpPr>
        <p:spPr>
          <a:xfrm>
            <a:off x="8372475" y="4610100"/>
            <a:ext cx="1056640" cy="354330"/>
          </a:xfrm>
          <a:prstGeom prst="rect">
            <a:avLst/>
          </a:prstGeom>
          <a:gradFill>
            <a:gsLst>
              <a:gs pos="0">
                <a:srgbClr val="6690FF"/>
              </a:gs>
              <a:gs pos="100000">
                <a:srgbClr val="0046FF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/>
            <a:r>
              <a:rPr lang="zh-CN" altLang="en-US" sz="800" b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503050405090304" pitchFamily="18" charset="0"/>
                <a:ea typeface="微软雅黑" charset="-122"/>
                <a:sym typeface="Times New Roman" panose="02020503050405090304" pitchFamily="18" charset="0"/>
              </a:rPr>
              <a:t>工艺资源统计</a:t>
            </a:r>
            <a:endParaRPr lang="zh-CN" altLang="en-US" sz="800" b="1" kern="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503050405090304" pitchFamily="18" charset="0"/>
              <a:ea typeface="微软雅黑" charset="-122"/>
              <a:sym typeface="Times New Roman" panose="02020503050405090304" pitchFamily="18" charset="0"/>
            </a:endParaRPr>
          </a:p>
          <a:p>
            <a:pPr algn="ctr"/>
            <a:r>
              <a:rPr lang="en-US" altLang="zh-CN" sz="800" b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503050405090304" pitchFamily="18" charset="0"/>
                <a:ea typeface="微软雅黑" charset="-122"/>
                <a:sym typeface="Times New Roman" panose="02020503050405090304" pitchFamily="18" charset="0"/>
              </a:rPr>
              <a:t>(PLM)</a:t>
            </a:r>
            <a:endParaRPr kumimoji="0" lang="zh-CN" altLang="en-US" sz="80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entury Gothic" panose="020B0502020202020204" pitchFamily="34" charset="0"/>
              <a:ea typeface="微软雅黑" charset="-122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开目</a:t>
            </a:r>
            <a:r>
              <a:rPr lang="en-US" altLang="zh-CN" dirty="0">
                <a:sym typeface="+mn-ea"/>
              </a:rPr>
              <a:t>AI</a:t>
            </a:r>
            <a:r>
              <a:rPr lang="zh-CN" altLang="en-US" dirty="0">
                <a:sym typeface="+mn-ea"/>
              </a:rPr>
              <a:t>整体解决方案</a:t>
            </a:r>
            <a:r>
              <a:rPr lang="en-US" altLang="zh-CN" dirty="0">
                <a:sym typeface="+mn-ea"/>
              </a:rPr>
              <a:t>-</a:t>
            </a:r>
            <a:r>
              <a:rPr dirty="0">
                <a:sym typeface="+mn-ea"/>
              </a:rPr>
              <a:t>产品视角</a:t>
            </a:r>
            <a:endParaRPr dirty="0">
              <a:sym typeface="+mn-ea"/>
            </a:endParaRPr>
          </a:p>
        </p:txBody>
      </p:sp>
      <p:sp>
        <p:nvSpPr>
          <p:cNvPr id="283" name="梯形 282"/>
          <p:cNvSpPr/>
          <p:nvPr>
            <p:custDataLst>
              <p:tags r:id="rId1"/>
            </p:custDataLst>
          </p:nvPr>
        </p:nvSpPr>
        <p:spPr>
          <a:xfrm>
            <a:off x="1075690" y="1540510"/>
            <a:ext cx="10428605" cy="263525"/>
          </a:xfrm>
          <a:prstGeom prst="trapezoid">
            <a:avLst>
              <a:gd name="adj" fmla="val 95703"/>
            </a:avLst>
          </a:prstGeom>
          <a:gradFill>
            <a:gsLst>
              <a:gs pos="0">
                <a:srgbClr val="0046FF">
                  <a:alpha val="0"/>
                </a:srgbClr>
              </a:gs>
              <a:gs pos="100000">
                <a:srgbClr val="0046FF">
                  <a:alpha val="6000"/>
                </a:srgbClr>
              </a:gs>
            </a:gsLst>
            <a:lin ang="5400000" scaled="0"/>
          </a:gradFill>
          <a:ln w="12700" cap="flat" cmpd="sng" algn="ctr">
            <a:gradFill>
              <a:gsLst>
                <a:gs pos="0">
                  <a:srgbClr val="0046FF">
                    <a:alpha val="0"/>
                  </a:srgbClr>
                </a:gs>
                <a:gs pos="100000">
                  <a:srgbClr val="0046FF">
                    <a:alpha val="73000"/>
                  </a:srgbClr>
                </a:gs>
              </a:gsLst>
              <a:lin ang="5400000" scaled="1"/>
            </a:gra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itchFamily="2" charset="-122"/>
              <a:ea typeface="微软雅黑" charset="-122"/>
              <a:cs typeface="+mn-cs"/>
            </a:endParaRPr>
          </a:p>
        </p:txBody>
      </p:sp>
      <p:sp>
        <p:nvSpPr>
          <p:cNvPr id="297" name="文本框 296"/>
          <p:cNvSpPr txBox="1"/>
          <p:nvPr>
            <p:custDataLst>
              <p:tags r:id="rId2"/>
            </p:custDataLst>
          </p:nvPr>
        </p:nvSpPr>
        <p:spPr>
          <a:xfrm>
            <a:off x="1510374" y="1358936"/>
            <a:ext cx="120142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kern="0" dirty="0">
                <a:solidFill>
                  <a:srgbClr val="0046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0" stA="30000" endPos="45500" dist="50800" dir="5400000" sy="-100000" algn="bl" rotWithShape="0"/>
                </a:effectLst>
                <a:latin typeface="微软雅黑" charset="-122"/>
                <a:ea typeface="微软雅黑" charset="-122"/>
              </a:rPr>
              <a:t>软件产品</a:t>
            </a:r>
            <a:endParaRPr lang="zh-CN" altLang="en-US" sz="2000" b="1" kern="0" dirty="0">
              <a:solidFill>
                <a:srgbClr val="0046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127000" stA="30000" endPos="45500" dist="50800" dir="5400000" sy="-100000" algn="bl" rotWithShape="0"/>
              </a:effectLst>
              <a:latin typeface="微软雅黑" charset="-122"/>
              <a:ea typeface="微软雅黑" charset="-122"/>
            </a:endParaRPr>
          </a:p>
        </p:txBody>
      </p:sp>
      <p:sp>
        <p:nvSpPr>
          <p:cNvPr id="330" name="矩形 329"/>
          <p:cNvSpPr/>
          <p:nvPr>
            <p:custDataLst>
              <p:tags r:id="rId3"/>
            </p:custDataLst>
          </p:nvPr>
        </p:nvSpPr>
        <p:spPr>
          <a:xfrm>
            <a:off x="2984500" y="923925"/>
            <a:ext cx="3585845" cy="619760"/>
          </a:xfrm>
          <a:prstGeom prst="rect">
            <a:avLst/>
          </a:prstGeom>
          <a:gradFill>
            <a:gsLst>
              <a:gs pos="0">
                <a:srgbClr val="0046FF">
                  <a:alpha val="10000"/>
                </a:srgbClr>
              </a:gs>
              <a:gs pos="100000">
                <a:srgbClr val="0046FF">
                  <a:alpha val="0"/>
                </a:srgbClr>
              </a:gs>
            </a:gsLst>
            <a:lin ang="5400000" scaled="1"/>
          </a:gradFill>
          <a:ln w="6350" cap="rnd" cmpd="sng" algn="ctr">
            <a:gradFill>
              <a:gsLst>
                <a:gs pos="0">
                  <a:srgbClr val="0046FF"/>
                </a:gs>
                <a:gs pos="100000">
                  <a:srgbClr val="0046FF">
                    <a:alpha val="0"/>
                  </a:srgbClr>
                </a:gs>
              </a:gsLst>
              <a:lin ang="5400000" scaled="1"/>
            </a:gradFill>
            <a:prstDash val="dash"/>
            <a:miter lim="800000"/>
          </a:ln>
          <a:effectLst/>
        </p:spPr>
        <p:txBody>
          <a:bodyPr rtlCol="0" anchor="ctr"/>
          <a:lstStyle/>
          <a:p>
            <a:pPr algn="ctr"/>
            <a:r>
              <a:rPr lang="en-US" altLang="zh-CN" sz="1600" b="1" kern="0" dirty="0">
                <a:solidFill>
                  <a:srgbClr val="225EFF"/>
                </a:solidFill>
                <a:latin typeface="微软雅黑" charset="-122"/>
                <a:ea typeface="微软雅黑" charset="-122"/>
              </a:rPr>
              <a:t>3DDFM</a:t>
            </a:r>
            <a:r>
              <a:rPr lang="zh-CN" altLang="en-US" sz="1600" b="1" kern="0" dirty="0">
                <a:solidFill>
                  <a:srgbClr val="225EFF"/>
                </a:solidFill>
                <a:latin typeface="微软雅黑" charset="-122"/>
                <a:ea typeface="微软雅黑" charset="-122"/>
              </a:rPr>
              <a:t>、</a:t>
            </a:r>
            <a:r>
              <a:rPr lang="en-US" altLang="zh-CN" sz="1600" b="1" kern="0" dirty="0">
                <a:solidFill>
                  <a:srgbClr val="225EFF"/>
                </a:solidFill>
                <a:latin typeface="微软雅黑" charset="-122"/>
                <a:ea typeface="微软雅黑" charset="-122"/>
              </a:rPr>
              <a:t>3DMPS</a:t>
            </a:r>
            <a:r>
              <a:rPr lang="zh-CN" altLang="en-US" sz="1600" b="1" kern="0" dirty="0">
                <a:solidFill>
                  <a:srgbClr val="225EFF"/>
                </a:solidFill>
                <a:latin typeface="微软雅黑" charset="-122"/>
                <a:ea typeface="微软雅黑" charset="-122"/>
              </a:rPr>
              <a:t>、</a:t>
            </a:r>
            <a:r>
              <a:rPr lang="en-US" altLang="zh-CN" sz="1600" b="1" kern="0" dirty="0">
                <a:solidFill>
                  <a:srgbClr val="225EFF"/>
                </a:solidFill>
                <a:latin typeface="微软雅黑" charset="-122"/>
                <a:ea typeface="微软雅黑" charset="-122"/>
              </a:rPr>
              <a:t>3DDFC......</a:t>
            </a:r>
            <a:endParaRPr lang="zh-CN" altLang="en-US" sz="1600" b="1" kern="0" dirty="0">
              <a:solidFill>
                <a:srgbClr val="225EFF"/>
              </a:solidFill>
              <a:latin typeface="微软雅黑" charset="-122"/>
              <a:ea typeface="微软雅黑" charset="-122"/>
            </a:endParaRPr>
          </a:p>
        </p:txBody>
      </p:sp>
      <p:sp>
        <p:nvSpPr>
          <p:cNvPr id="6" name="矩形 5"/>
          <p:cNvSpPr/>
          <p:nvPr>
            <p:custDataLst>
              <p:tags r:id="rId4"/>
            </p:custDataLst>
          </p:nvPr>
        </p:nvSpPr>
        <p:spPr>
          <a:xfrm>
            <a:off x="7181215" y="923925"/>
            <a:ext cx="3585845" cy="619760"/>
          </a:xfrm>
          <a:prstGeom prst="rect">
            <a:avLst/>
          </a:prstGeom>
          <a:gradFill>
            <a:gsLst>
              <a:gs pos="0">
                <a:srgbClr val="0046FF">
                  <a:alpha val="10000"/>
                </a:srgbClr>
              </a:gs>
              <a:gs pos="100000">
                <a:srgbClr val="0046FF">
                  <a:alpha val="0"/>
                </a:srgbClr>
              </a:gs>
            </a:gsLst>
            <a:lin ang="5400000" scaled="1"/>
          </a:gradFill>
          <a:ln w="6350" cap="rnd" cmpd="sng" algn="ctr">
            <a:gradFill>
              <a:gsLst>
                <a:gs pos="0">
                  <a:srgbClr val="0046FF"/>
                </a:gs>
                <a:gs pos="100000">
                  <a:srgbClr val="0046FF">
                    <a:alpha val="0"/>
                  </a:srgbClr>
                </a:gs>
              </a:gsLst>
              <a:lin ang="5400000" scaled="1"/>
            </a:gradFill>
            <a:prstDash val="dash"/>
            <a:miter lim="800000"/>
          </a:ln>
          <a:effectLst/>
        </p:spPr>
        <p:txBody>
          <a:bodyPr rtlCol="0" anchor="ctr"/>
          <a:lstStyle/>
          <a:p>
            <a:pPr algn="ctr"/>
            <a:r>
              <a:rPr lang="en-US" altLang="zh-CN" sz="1600" b="1" kern="0" dirty="0">
                <a:solidFill>
                  <a:srgbClr val="225EFF"/>
                </a:solidFill>
                <a:latin typeface="微软雅黑" charset="-122"/>
                <a:ea typeface="微软雅黑" charset="-122"/>
              </a:rPr>
              <a:t>PLM</a:t>
            </a:r>
            <a:r>
              <a:rPr lang="zh-CN" altLang="en-US" sz="1600" b="1" kern="0" dirty="0">
                <a:solidFill>
                  <a:srgbClr val="225EFF"/>
                </a:solidFill>
                <a:latin typeface="微软雅黑" charset="-122"/>
                <a:ea typeface="微软雅黑" charset="-122"/>
              </a:rPr>
              <a:t>、</a:t>
            </a:r>
            <a:r>
              <a:rPr lang="en-US" altLang="zh-CN" sz="1600" b="1" kern="0" dirty="0">
                <a:solidFill>
                  <a:srgbClr val="225EFF"/>
                </a:solidFill>
                <a:latin typeface="微软雅黑" charset="-122"/>
                <a:ea typeface="微软雅黑" charset="-122"/>
              </a:rPr>
              <a:t>MPM</a:t>
            </a:r>
            <a:r>
              <a:rPr lang="zh-CN" altLang="en-US" sz="1600" b="1" kern="0" dirty="0">
                <a:solidFill>
                  <a:srgbClr val="225EFF"/>
                </a:solidFill>
                <a:latin typeface="微软雅黑" charset="-122"/>
                <a:ea typeface="微软雅黑" charset="-122"/>
              </a:rPr>
              <a:t>、</a:t>
            </a:r>
            <a:r>
              <a:rPr lang="en-US" altLang="zh-CN" sz="1600" b="1" kern="0" dirty="0">
                <a:solidFill>
                  <a:srgbClr val="225EFF"/>
                </a:solidFill>
                <a:latin typeface="微软雅黑" charset="-122"/>
                <a:ea typeface="微软雅黑" charset="-122"/>
              </a:rPr>
              <a:t>MOM......</a:t>
            </a:r>
            <a:endParaRPr lang="en-US" altLang="zh-CN" sz="1600" b="1" kern="0" dirty="0">
              <a:solidFill>
                <a:srgbClr val="225EFF"/>
              </a:solidFill>
              <a:latin typeface="微软雅黑" charset="-122"/>
              <a:ea typeface="微软雅黑" charset="-122"/>
            </a:endParaRPr>
          </a:p>
        </p:txBody>
      </p:sp>
      <p:sp>
        <p:nvSpPr>
          <p:cNvPr id="329" name="矩形 328"/>
          <p:cNvSpPr/>
          <p:nvPr>
            <p:custDataLst>
              <p:tags r:id="rId5"/>
            </p:custDataLst>
          </p:nvPr>
        </p:nvSpPr>
        <p:spPr>
          <a:xfrm>
            <a:off x="2984500" y="1439545"/>
            <a:ext cx="3585845" cy="262890"/>
          </a:xfrm>
          <a:prstGeom prst="rect">
            <a:avLst/>
          </a:prstGeom>
          <a:gradFill>
            <a:gsLst>
              <a:gs pos="0">
                <a:srgbClr val="6690FF"/>
              </a:gs>
              <a:gs pos="100000">
                <a:srgbClr val="0046FF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 pitchFamily="34" charset="0"/>
                <a:ea typeface="微软雅黑" charset="-122"/>
              </a:rPr>
              <a:t>3D</a:t>
            </a:r>
            <a:r>
              <a:rPr kumimoji="0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 pitchFamily="34" charset="0"/>
                <a:ea typeface="微软雅黑" charset="-122"/>
              </a:rPr>
              <a:t>工具</a:t>
            </a:r>
            <a:endParaRPr kumimoji="0" lang="zh-CN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entury Gothic" panose="020B0502020202020204" pitchFamily="34" charset="0"/>
              <a:ea typeface="微软雅黑" charset="-122"/>
            </a:endParaRPr>
          </a:p>
        </p:txBody>
      </p:sp>
      <p:sp>
        <p:nvSpPr>
          <p:cNvPr id="9" name="矩形 8"/>
          <p:cNvSpPr/>
          <p:nvPr>
            <p:custDataLst>
              <p:tags r:id="rId6"/>
            </p:custDataLst>
          </p:nvPr>
        </p:nvSpPr>
        <p:spPr>
          <a:xfrm>
            <a:off x="7180580" y="1436370"/>
            <a:ext cx="3586480" cy="262890"/>
          </a:xfrm>
          <a:prstGeom prst="rect">
            <a:avLst/>
          </a:prstGeom>
          <a:gradFill>
            <a:gsLst>
              <a:gs pos="0">
                <a:srgbClr val="6690FF"/>
              </a:gs>
              <a:gs pos="100000">
                <a:srgbClr val="0046FF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 pitchFamily="34" charset="0"/>
                <a:ea typeface="微软雅黑" charset="-122"/>
              </a:rPr>
              <a:t>管理系统</a:t>
            </a:r>
            <a:endParaRPr kumimoji="0" lang="zh-CN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entury Gothic" panose="020B0502020202020204" pitchFamily="34" charset="0"/>
              <a:ea typeface="微软雅黑" charset="-122"/>
            </a:endParaRPr>
          </a:p>
        </p:txBody>
      </p:sp>
      <p:sp>
        <p:nvSpPr>
          <p:cNvPr id="13" name="梯形 12"/>
          <p:cNvSpPr/>
          <p:nvPr>
            <p:custDataLst>
              <p:tags r:id="rId7"/>
            </p:custDataLst>
          </p:nvPr>
        </p:nvSpPr>
        <p:spPr>
          <a:xfrm>
            <a:off x="1076325" y="3159125"/>
            <a:ext cx="10428605" cy="263525"/>
          </a:xfrm>
          <a:prstGeom prst="trapezoid">
            <a:avLst>
              <a:gd name="adj" fmla="val 95703"/>
            </a:avLst>
          </a:prstGeom>
          <a:gradFill>
            <a:gsLst>
              <a:gs pos="0">
                <a:srgbClr val="0046FF">
                  <a:alpha val="0"/>
                </a:srgbClr>
              </a:gs>
              <a:gs pos="100000">
                <a:srgbClr val="0046FF">
                  <a:alpha val="6000"/>
                </a:srgbClr>
              </a:gs>
            </a:gsLst>
            <a:lin ang="5400000" scaled="0"/>
          </a:gradFill>
          <a:ln w="12700" cap="flat" cmpd="sng" algn="ctr">
            <a:gradFill>
              <a:gsLst>
                <a:gs pos="0">
                  <a:srgbClr val="0046FF">
                    <a:alpha val="0"/>
                  </a:srgbClr>
                </a:gs>
                <a:gs pos="100000">
                  <a:srgbClr val="0046FF">
                    <a:alpha val="73000"/>
                  </a:srgbClr>
                </a:gs>
              </a:gsLst>
              <a:lin ang="5400000" scaled="1"/>
            </a:gra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itchFamily="2" charset="-122"/>
              <a:ea typeface="微软雅黑" charset="-122"/>
              <a:cs typeface="+mn-cs"/>
            </a:endParaRPr>
          </a:p>
        </p:txBody>
      </p:sp>
      <p:sp>
        <p:nvSpPr>
          <p:cNvPr id="16" name="文本框 15"/>
          <p:cNvSpPr txBox="1"/>
          <p:nvPr>
            <p:custDataLst>
              <p:tags r:id="rId8"/>
            </p:custDataLst>
          </p:nvPr>
        </p:nvSpPr>
        <p:spPr>
          <a:xfrm>
            <a:off x="1613244" y="2953421"/>
            <a:ext cx="94678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kern="0" dirty="0">
                <a:solidFill>
                  <a:srgbClr val="0046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0" stA="30000" endPos="45500" dist="50800" dir="5400000" sy="-100000" algn="bl" rotWithShape="0"/>
                </a:effectLst>
                <a:latin typeface="微软雅黑" charset="-122"/>
                <a:ea typeface="微软雅黑" charset="-122"/>
              </a:rPr>
              <a:t>智能体</a:t>
            </a:r>
            <a:endParaRPr lang="zh-CN" altLang="en-US" sz="2000" b="1" kern="0" dirty="0">
              <a:solidFill>
                <a:srgbClr val="0046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127000" stA="30000" endPos="45500" dist="50800" dir="5400000" sy="-100000" algn="bl" rotWithShape="0"/>
              </a:effectLst>
              <a:latin typeface="微软雅黑" charset="-122"/>
              <a:ea typeface="微软雅黑" charset="-122"/>
            </a:endParaRPr>
          </a:p>
        </p:txBody>
      </p:sp>
      <p:sp>
        <p:nvSpPr>
          <p:cNvPr id="29" name="矩形 28"/>
          <p:cNvSpPr/>
          <p:nvPr>
            <p:custDataLst>
              <p:tags r:id="rId9"/>
            </p:custDataLst>
          </p:nvPr>
        </p:nvSpPr>
        <p:spPr>
          <a:xfrm>
            <a:off x="2985770" y="2079625"/>
            <a:ext cx="7781290" cy="1349375"/>
          </a:xfrm>
          <a:prstGeom prst="rect">
            <a:avLst/>
          </a:prstGeom>
          <a:gradFill>
            <a:gsLst>
              <a:gs pos="0">
                <a:srgbClr val="0046FF">
                  <a:alpha val="10000"/>
                </a:srgbClr>
              </a:gs>
              <a:gs pos="100000">
                <a:srgbClr val="0046FF">
                  <a:alpha val="0"/>
                </a:srgbClr>
              </a:gs>
            </a:gsLst>
            <a:lin ang="5400000" scaled="1"/>
          </a:gradFill>
          <a:ln w="6350" cap="rnd" cmpd="sng" algn="ctr">
            <a:gradFill>
              <a:gsLst>
                <a:gs pos="0">
                  <a:srgbClr val="0046FF"/>
                </a:gs>
                <a:gs pos="100000">
                  <a:srgbClr val="0046FF">
                    <a:alpha val="0"/>
                  </a:srgbClr>
                </a:gs>
              </a:gsLst>
              <a:lin ang="5400000" scaled="1"/>
            </a:gradFill>
            <a:prstDash val="dash"/>
            <a:miter lim="800000"/>
          </a:ln>
          <a:effectLst/>
        </p:spPr>
        <p:txBody>
          <a:bodyPr rtlCol="0" anchor="ctr"/>
          <a:lstStyle/>
          <a:p>
            <a:pPr algn="ctr"/>
            <a:endParaRPr lang="en-US" altLang="zh-CN" sz="1600" b="1" kern="0" dirty="0">
              <a:solidFill>
                <a:srgbClr val="225EFF"/>
              </a:solidFill>
              <a:latin typeface="微软雅黑" charset="-122"/>
              <a:ea typeface="微软雅黑" charset="-122"/>
            </a:endParaRPr>
          </a:p>
        </p:txBody>
      </p:sp>
      <p:sp>
        <p:nvSpPr>
          <p:cNvPr id="317" name="矩形 316"/>
          <p:cNvSpPr/>
          <p:nvPr>
            <p:custDataLst>
              <p:tags r:id="rId10"/>
            </p:custDataLst>
          </p:nvPr>
        </p:nvSpPr>
        <p:spPr>
          <a:xfrm>
            <a:off x="3413760" y="2193925"/>
            <a:ext cx="1742440" cy="437515"/>
          </a:xfrm>
          <a:prstGeom prst="rect">
            <a:avLst/>
          </a:prstGeom>
          <a:gradFill>
            <a:gsLst>
              <a:gs pos="0">
                <a:srgbClr val="6690FF"/>
              </a:gs>
              <a:gs pos="100000">
                <a:srgbClr val="0046FF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>
            <a:no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 sz="1200" b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ea typeface="微软雅黑" charset="-122"/>
                <a:sym typeface="+mn-ea"/>
              </a:rPr>
              <a:t>知识服务</a:t>
            </a:r>
            <a:endParaRPr lang="zh-CN" altLang="en-US" sz="1200" b="1" kern="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ea typeface="微软雅黑" charset="-122"/>
              <a:sym typeface="+mn-ea"/>
            </a:endParaRPr>
          </a:p>
          <a:p>
            <a:pPr lvl="0" algn="ctr">
              <a:buClrTx/>
              <a:buSzTx/>
              <a:buFontTx/>
            </a:pPr>
            <a:r>
              <a:rPr lang="zh-CN" altLang="en-US" sz="1200" b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ea typeface="微软雅黑" charset="-122"/>
                <a:sym typeface="+mn-ea"/>
              </a:rPr>
              <a:t>智能体</a:t>
            </a:r>
            <a:endParaRPr lang="zh-CN" altLang="en-US" sz="1200" b="1" kern="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ea typeface="微软雅黑" charset="-122"/>
              <a:sym typeface="+mn-ea"/>
            </a:endParaRPr>
          </a:p>
        </p:txBody>
      </p:sp>
      <p:sp>
        <p:nvSpPr>
          <p:cNvPr id="33" name="矩形 32"/>
          <p:cNvSpPr/>
          <p:nvPr>
            <p:custDataLst>
              <p:tags r:id="rId11"/>
            </p:custDataLst>
          </p:nvPr>
        </p:nvSpPr>
        <p:spPr>
          <a:xfrm>
            <a:off x="8636000" y="2193290"/>
            <a:ext cx="1742440" cy="437515"/>
          </a:xfrm>
          <a:prstGeom prst="rect">
            <a:avLst/>
          </a:prstGeom>
          <a:gradFill>
            <a:gsLst>
              <a:gs pos="0">
                <a:srgbClr val="6690FF"/>
              </a:gs>
              <a:gs pos="100000">
                <a:srgbClr val="0046FF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>
            <a:no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 sz="1200" b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ea typeface="微软雅黑" charset="-122"/>
                <a:sym typeface="+mn-ea"/>
              </a:rPr>
              <a:t>基于</a:t>
            </a:r>
            <a:r>
              <a:rPr lang="en-US" altLang="zh-CN" sz="1200" b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ea typeface="微软雅黑" charset="-122"/>
                <a:sym typeface="+mn-ea"/>
              </a:rPr>
              <a:t>MBD</a:t>
            </a:r>
            <a:r>
              <a:rPr lang="zh-CN" altLang="en-US" sz="1200" b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ea typeface="微软雅黑" charset="-122"/>
                <a:sym typeface="+mn-ea"/>
              </a:rPr>
              <a:t>零件工艺生成</a:t>
            </a:r>
            <a:endParaRPr lang="zh-CN" altLang="en-US" sz="1200" b="1" kern="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ea typeface="微软雅黑" charset="-122"/>
              <a:sym typeface="+mn-ea"/>
            </a:endParaRPr>
          </a:p>
          <a:p>
            <a:pPr lvl="0" algn="ctr">
              <a:buClrTx/>
              <a:buSzTx/>
              <a:buFontTx/>
            </a:pPr>
            <a:r>
              <a:rPr lang="zh-CN" altLang="en-US" sz="1200" b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ea typeface="微软雅黑" charset="-122"/>
                <a:sym typeface="+mn-ea"/>
              </a:rPr>
              <a:t>智能体</a:t>
            </a:r>
            <a:endParaRPr lang="zh-CN" altLang="en-US" sz="1200" b="1" kern="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ea typeface="微软雅黑" charset="-122"/>
              <a:sym typeface="+mn-ea"/>
            </a:endParaRPr>
          </a:p>
        </p:txBody>
      </p:sp>
      <p:sp>
        <p:nvSpPr>
          <p:cNvPr id="41" name="矩形 40"/>
          <p:cNvSpPr/>
          <p:nvPr>
            <p:custDataLst>
              <p:tags r:id="rId12"/>
            </p:custDataLst>
          </p:nvPr>
        </p:nvSpPr>
        <p:spPr>
          <a:xfrm>
            <a:off x="6024880" y="2193290"/>
            <a:ext cx="1742440" cy="437515"/>
          </a:xfrm>
          <a:prstGeom prst="rect">
            <a:avLst/>
          </a:prstGeom>
          <a:gradFill>
            <a:gsLst>
              <a:gs pos="0">
                <a:srgbClr val="6690FF"/>
              </a:gs>
              <a:gs pos="100000">
                <a:srgbClr val="0046FF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>
            <a:noAutofit/>
          </a:bodyPr>
          <a:lstStyle/>
          <a:p>
            <a:pPr lvl="0" algn="ctr">
              <a:buClrTx/>
              <a:buSzTx/>
              <a:buFontTx/>
            </a:pPr>
            <a:r>
              <a:rPr lang="en-US" altLang="zh-CN" sz="1200" b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ea typeface="微软雅黑" charset="-122"/>
                <a:sym typeface="+mn-ea"/>
              </a:rPr>
              <a:t>DFM</a:t>
            </a:r>
            <a:r>
              <a:rPr lang="zh-CN" altLang="en-US" sz="1200" b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ea typeface="微软雅黑" charset="-122"/>
                <a:sym typeface="+mn-ea"/>
              </a:rPr>
              <a:t>规则适配</a:t>
            </a:r>
            <a:endParaRPr lang="zh-CN" altLang="en-US" sz="1200" b="1" kern="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ea typeface="微软雅黑" charset="-122"/>
              <a:sym typeface="+mn-ea"/>
            </a:endParaRPr>
          </a:p>
          <a:p>
            <a:pPr lvl="0" algn="ctr">
              <a:buClrTx/>
              <a:buSzTx/>
              <a:buFontTx/>
            </a:pPr>
            <a:r>
              <a:rPr lang="zh-CN" altLang="en-US" sz="1200" b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ea typeface="微软雅黑" charset="-122"/>
                <a:sym typeface="+mn-ea"/>
              </a:rPr>
              <a:t>智能体</a:t>
            </a:r>
            <a:endParaRPr lang="zh-CN" altLang="en-US" sz="1200" b="1" kern="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ea typeface="微软雅黑" charset="-122"/>
              <a:sym typeface="+mn-ea"/>
            </a:endParaRPr>
          </a:p>
        </p:txBody>
      </p:sp>
      <p:sp>
        <p:nvSpPr>
          <p:cNvPr id="42" name="矩形 41"/>
          <p:cNvSpPr/>
          <p:nvPr>
            <p:custDataLst>
              <p:tags r:id="rId13"/>
            </p:custDataLst>
          </p:nvPr>
        </p:nvSpPr>
        <p:spPr>
          <a:xfrm>
            <a:off x="3413760" y="2853055"/>
            <a:ext cx="1742440" cy="437515"/>
          </a:xfrm>
          <a:prstGeom prst="rect">
            <a:avLst/>
          </a:prstGeom>
          <a:gradFill>
            <a:gsLst>
              <a:gs pos="0">
                <a:srgbClr val="6690FF"/>
              </a:gs>
              <a:gs pos="100000">
                <a:srgbClr val="0046FF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>
            <a:no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 sz="1200" b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ea typeface="微软雅黑" charset="-122"/>
                <a:sym typeface="+mn-ea"/>
              </a:rPr>
              <a:t>工艺交互设计</a:t>
            </a:r>
            <a:endParaRPr lang="zh-CN" altLang="en-US" sz="1200" b="1" kern="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ea typeface="微软雅黑" charset="-122"/>
              <a:sym typeface="+mn-ea"/>
            </a:endParaRPr>
          </a:p>
          <a:p>
            <a:pPr lvl="0" algn="ctr">
              <a:buClrTx/>
              <a:buSzTx/>
              <a:buFontTx/>
            </a:pPr>
            <a:r>
              <a:rPr lang="zh-CN" altLang="en-US" sz="1200" b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ea typeface="微软雅黑" charset="-122"/>
                <a:sym typeface="+mn-ea"/>
              </a:rPr>
              <a:t>智能体</a:t>
            </a:r>
            <a:endParaRPr lang="zh-CN" altLang="en-US" sz="1200" b="1" kern="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ea typeface="微软雅黑" charset="-122"/>
              <a:sym typeface="+mn-ea"/>
            </a:endParaRPr>
          </a:p>
        </p:txBody>
      </p:sp>
      <p:sp>
        <p:nvSpPr>
          <p:cNvPr id="43" name="矩形 42"/>
          <p:cNvSpPr/>
          <p:nvPr>
            <p:custDataLst>
              <p:tags r:id="rId14"/>
            </p:custDataLst>
          </p:nvPr>
        </p:nvSpPr>
        <p:spPr>
          <a:xfrm>
            <a:off x="8636000" y="2853055"/>
            <a:ext cx="1742440" cy="437515"/>
          </a:xfrm>
          <a:prstGeom prst="rect">
            <a:avLst/>
          </a:prstGeom>
          <a:gradFill>
            <a:gsLst>
              <a:gs pos="0">
                <a:srgbClr val="6690FF"/>
              </a:gs>
              <a:gs pos="100000">
                <a:srgbClr val="0046FF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>
            <a:no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 sz="1200" b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ea typeface="微软雅黑" charset="-122"/>
                <a:sym typeface="+mn-ea"/>
              </a:rPr>
              <a:t>数据汇总分析</a:t>
            </a:r>
            <a:endParaRPr lang="zh-CN" altLang="en-US" sz="1200" b="1" kern="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ea typeface="微软雅黑" charset="-122"/>
              <a:sym typeface="+mn-ea"/>
            </a:endParaRPr>
          </a:p>
          <a:p>
            <a:pPr lvl="0" algn="ctr">
              <a:buClrTx/>
              <a:buSzTx/>
              <a:buFontTx/>
            </a:pPr>
            <a:r>
              <a:rPr lang="zh-CN" altLang="en-US" sz="1200" b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ea typeface="微软雅黑" charset="-122"/>
                <a:sym typeface="+mn-ea"/>
              </a:rPr>
              <a:t>智能体</a:t>
            </a:r>
            <a:endParaRPr lang="zh-CN" altLang="en-US" sz="1200" b="1" kern="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ea typeface="微软雅黑" charset="-122"/>
              <a:sym typeface="+mn-ea"/>
            </a:endParaRPr>
          </a:p>
        </p:txBody>
      </p:sp>
      <p:sp>
        <p:nvSpPr>
          <p:cNvPr id="44" name="矩形 43"/>
          <p:cNvSpPr/>
          <p:nvPr>
            <p:custDataLst>
              <p:tags r:id="rId15"/>
            </p:custDataLst>
          </p:nvPr>
        </p:nvSpPr>
        <p:spPr>
          <a:xfrm>
            <a:off x="6024880" y="2853055"/>
            <a:ext cx="1742440" cy="437515"/>
          </a:xfrm>
          <a:prstGeom prst="rect">
            <a:avLst/>
          </a:prstGeom>
          <a:gradFill>
            <a:gsLst>
              <a:gs pos="0">
                <a:srgbClr val="6690FF"/>
              </a:gs>
              <a:gs pos="100000">
                <a:srgbClr val="0046FF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>
            <a:no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 sz="1200" b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ea typeface="微软雅黑" charset="-122"/>
                <a:sym typeface="+mn-ea"/>
              </a:rPr>
              <a:t>零件分类与相似件搜索</a:t>
            </a:r>
            <a:endParaRPr lang="zh-CN" altLang="en-US" sz="1200" b="1" kern="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ea typeface="微软雅黑" charset="-122"/>
              <a:sym typeface="+mn-ea"/>
            </a:endParaRPr>
          </a:p>
          <a:p>
            <a:pPr lvl="0" algn="ctr">
              <a:buClrTx/>
              <a:buSzTx/>
              <a:buFontTx/>
            </a:pPr>
            <a:r>
              <a:rPr lang="zh-CN" altLang="en-US" sz="1200" b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ea typeface="微软雅黑" charset="-122"/>
                <a:sym typeface="+mn-ea"/>
              </a:rPr>
              <a:t>智能体</a:t>
            </a:r>
            <a:endParaRPr lang="zh-CN" altLang="en-US" sz="1200" b="1" kern="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ea typeface="微软雅黑" charset="-122"/>
              <a:sym typeface="+mn-ea"/>
            </a:endParaRPr>
          </a:p>
        </p:txBody>
      </p:sp>
      <p:sp>
        <p:nvSpPr>
          <p:cNvPr id="45" name="梯形 44"/>
          <p:cNvSpPr/>
          <p:nvPr>
            <p:custDataLst>
              <p:tags r:id="rId16"/>
            </p:custDataLst>
          </p:nvPr>
        </p:nvSpPr>
        <p:spPr>
          <a:xfrm>
            <a:off x="1075690" y="6287135"/>
            <a:ext cx="10428605" cy="263525"/>
          </a:xfrm>
          <a:prstGeom prst="trapezoid">
            <a:avLst>
              <a:gd name="adj" fmla="val 95703"/>
            </a:avLst>
          </a:prstGeom>
          <a:gradFill>
            <a:gsLst>
              <a:gs pos="0">
                <a:srgbClr val="0046FF">
                  <a:alpha val="0"/>
                </a:srgbClr>
              </a:gs>
              <a:gs pos="100000">
                <a:srgbClr val="0046FF">
                  <a:alpha val="6000"/>
                </a:srgbClr>
              </a:gs>
            </a:gsLst>
            <a:lin ang="5400000" scaled="0"/>
          </a:gradFill>
          <a:ln w="12700" cap="flat" cmpd="sng" algn="ctr">
            <a:gradFill>
              <a:gsLst>
                <a:gs pos="0">
                  <a:srgbClr val="0046FF">
                    <a:alpha val="0"/>
                  </a:srgbClr>
                </a:gs>
                <a:gs pos="100000">
                  <a:srgbClr val="0046FF">
                    <a:alpha val="73000"/>
                  </a:srgbClr>
                </a:gs>
              </a:gsLst>
              <a:lin ang="5400000" scaled="1"/>
            </a:gra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itchFamily="2" charset="-122"/>
              <a:ea typeface="微软雅黑" charset="-122"/>
              <a:cs typeface="+mn-cs"/>
            </a:endParaRPr>
          </a:p>
        </p:txBody>
      </p:sp>
      <p:sp>
        <p:nvSpPr>
          <p:cNvPr id="46" name="文本框 45"/>
          <p:cNvSpPr txBox="1"/>
          <p:nvPr>
            <p:custDataLst>
              <p:tags r:id="rId17"/>
            </p:custDataLst>
          </p:nvPr>
        </p:nvSpPr>
        <p:spPr>
          <a:xfrm>
            <a:off x="1210654" y="4824131"/>
            <a:ext cx="175260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kern="0" dirty="0">
                <a:solidFill>
                  <a:srgbClr val="0046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0" stA="30000" endPos="45500" dist="50800" dir="5400000" sy="-100000" algn="bl" rotWithShape="0"/>
                </a:effectLst>
                <a:latin typeface="微软雅黑" charset="-122"/>
                <a:ea typeface="微软雅黑" charset="-122"/>
              </a:rPr>
              <a:t>KMArtizen.AI</a:t>
            </a:r>
            <a:endParaRPr lang="en-US" altLang="zh-CN" sz="2000" b="1" kern="0" dirty="0">
              <a:solidFill>
                <a:srgbClr val="0046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127000" stA="30000" endPos="45500" dist="50800" dir="5400000" sy="-100000" algn="bl" rotWithShape="0"/>
              </a:effectLst>
              <a:latin typeface="微软雅黑" charset="-122"/>
              <a:ea typeface="微软雅黑" charset="-122"/>
            </a:endParaRPr>
          </a:p>
          <a:p>
            <a:pPr algn="ctr"/>
            <a:r>
              <a:rPr lang="zh-CN" altLang="en-US" sz="2000" b="1" kern="0" dirty="0">
                <a:solidFill>
                  <a:srgbClr val="0046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0" stA="30000" endPos="45500" dist="50800" dir="5400000" sy="-100000" algn="bl" rotWithShape="0"/>
                </a:effectLst>
                <a:latin typeface="微软雅黑" charset="-122"/>
                <a:ea typeface="微软雅黑" charset="-122"/>
              </a:rPr>
              <a:t>平台</a:t>
            </a:r>
            <a:endParaRPr lang="zh-CN" altLang="en-US" sz="2000" b="1" kern="0" dirty="0">
              <a:solidFill>
                <a:srgbClr val="0046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127000" stA="30000" endPos="45500" dist="50800" dir="5400000" sy="-100000" algn="bl" rotWithShape="0"/>
              </a:effectLst>
              <a:latin typeface="微软雅黑" charset="-122"/>
              <a:ea typeface="微软雅黑" charset="-122"/>
            </a:endParaRPr>
          </a:p>
        </p:txBody>
      </p:sp>
      <p:sp>
        <p:nvSpPr>
          <p:cNvPr id="47" name="矩形 46"/>
          <p:cNvSpPr/>
          <p:nvPr>
            <p:custDataLst>
              <p:tags r:id="rId18"/>
            </p:custDataLst>
          </p:nvPr>
        </p:nvSpPr>
        <p:spPr>
          <a:xfrm>
            <a:off x="2985770" y="3704590"/>
            <a:ext cx="7781290" cy="1222375"/>
          </a:xfrm>
          <a:prstGeom prst="rect">
            <a:avLst/>
          </a:prstGeom>
          <a:gradFill>
            <a:gsLst>
              <a:gs pos="0">
                <a:srgbClr val="0046FF">
                  <a:alpha val="10000"/>
                </a:srgbClr>
              </a:gs>
              <a:gs pos="100000">
                <a:srgbClr val="0046FF">
                  <a:alpha val="0"/>
                </a:srgbClr>
              </a:gs>
            </a:gsLst>
            <a:lin ang="5400000" scaled="1"/>
          </a:gradFill>
          <a:ln w="6350" cap="rnd" cmpd="sng" algn="ctr">
            <a:gradFill>
              <a:gsLst>
                <a:gs pos="0">
                  <a:srgbClr val="0046FF"/>
                </a:gs>
                <a:gs pos="100000">
                  <a:srgbClr val="0046FF">
                    <a:alpha val="0"/>
                  </a:srgbClr>
                </a:gs>
              </a:gsLst>
              <a:lin ang="5400000" scaled="1"/>
            </a:gradFill>
            <a:prstDash val="dash"/>
            <a:miter lim="800000"/>
          </a:ln>
          <a:effectLst/>
        </p:spPr>
        <p:txBody>
          <a:bodyPr rtlCol="0" anchor="ctr"/>
          <a:lstStyle/>
          <a:p>
            <a:pPr algn="ctr"/>
            <a:endParaRPr lang="en-US" altLang="zh-CN" sz="1600" b="1" kern="0" dirty="0">
              <a:solidFill>
                <a:srgbClr val="225EFF"/>
              </a:solidFill>
              <a:latin typeface="微软雅黑" charset="-122"/>
              <a:ea typeface="微软雅黑" charset="-122"/>
            </a:endParaRPr>
          </a:p>
        </p:txBody>
      </p:sp>
      <p:sp>
        <p:nvSpPr>
          <p:cNvPr id="48" name="矩形 47"/>
          <p:cNvSpPr/>
          <p:nvPr>
            <p:custDataLst>
              <p:tags r:id="rId19"/>
            </p:custDataLst>
          </p:nvPr>
        </p:nvSpPr>
        <p:spPr>
          <a:xfrm>
            <a:off x="2985770" y="5038725"/>
            <a:ext cx="3830320" cy="721995"/>
          </a:xfrm>
          <a:prstGeom prst="rect">
            <a:avLst/>
          </a:prstGeom>
          <a:gradFill>
            <a:gsLst>
              <a:gs pos="0">
                <a:srgbClr val="0046FF">
                  <a:alpha val="10000"/>
                </a:srgbClr>
              </a:gs>
              <a:gs pos="100000">
                <a:srgbClr val="0046FF">
                  <a:alpha val="0"/>
                </a:srgbClr>
              </a:gs>
            </a:gsLst>
            <a:lin ang="5400000" scaled="1"/>
          </a:gradFill>
          <a:ln w="6350" cap="rnd" cmpd="sng" algn="ctr">
            <a:gradFill>
              <a:gsLst>
                <a:gs pos="0">
                  <a:srgbClr val="0046FF"/>
                </a:gs>
                <a:gs pos="100000">
                  <a:srgbClr val="0046FF">
                    <a:alpha val="0"/>
                  </a:srgbClr>
                </a:gs>
              </a:gsLst>
              <a:lin ang="5400000" scaled="1"/>
            </a:gradFill>
            <a:prstDash val="dash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 sz="1600" b="1" kern="0" dirty="0">
              <a:solidFill>
                <a:srgbClr val="225EFF"/>
              </a:solidFill>
              <a:latin typeface="微软雅黑" charset="-122"/>
              <a:ea typeface="微软雅黑" charset="-122"/>
            </a:endParaRPr>
          </a:p>
        </p:txBody>
      </p:sp>
      <p:sp>
        <p:nvSpPr>
          <p:cNvPr id="49" name="矩形 48"/>
          <p:cNvSpPr/>
          <p:nvPr>
            <p:custDataLst>
              <p:tags r:id="rId20"/>
            </p:custDataLst>
          </p:nvPr>
        </p:nvSpPr>
        <p:spPr>
          <a:xfrm>
            <a:off x="6938010" y="5041265"/>
            <a:ext cx="3830320" cy="716280"/>
          </a:xfrm>
          <a:prstGeom prst="rect">
            <a:avLst/>
          </a:prstGeom>
          <a:gradFill>
            <a:gsLst>
              <a:gs pos="0">
                <a:srgbClr val="0046FF">
                  <a:alpha val="10000"/>
                </a:srgbClr>
              </a:gs>
              <a:gs pos="100000">
                <a:srgbClr val="0046FF">
                  <a:alpha val="0"/>
                </a:srgbClr>
              </a:gs>
            </a:gsLst>
            <a:lin ang="5400000" scaled="1"/>
          </a:gradFill>
          <a:ln w="6350" cap="rnd" cmpd="sng" algn="ctr">
            <a:gradFill>
              <a:gsLst>
                <a:gs pos="0">
                  <a:srgbClr val="0046FF"/>
                </a:gs>
                <a:gs pos="100000">
                  <a:srgbClr val="0046FF">
                    <a:alpha val="0"/>
                  </a:srgbClr>
                </a:gs>
              </a:gsLst>
              <a:lin ang="5400000" scaled="1"/>
            </a:gradFill>
            <a:prstDash val="dash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 sz="1600" b="1" kern="0" dirty="0">
              <a:solidFill>
                <a:srgbClr val="225EFF"/>
              </a:solidFill>
              <a:latin typeface="微软雅黑" charset="-122"/>
              <a:ea typeface="微软雅黑" charset="-122"/>
            </a:endParaRPr>
          </a:p>
        </p:txBody>
      </p:sp>
      <p:sp>
        <p:nvSpPr>
          <p:cNvPr id="50" name="矩形 49"/>
          <p:cNvSpPr/>
          <p:nvPr>
            <p:custDataLst>
              <p:tags r:id="rId21"/>
            </p:custDataLst>
          </p:nvPr>
        </p:nvSpPr>
        <p:spPr>
          <a:xfrm>
            <a:off x="2985770" y="5843905"/>
            <a:ext cx="7781290" cy="704850"/>
          </a:xfrm>
          <a:prstGeom prst="rect">
            <a:avLst/>
          </a:prstGeom>
          <a:gradFill>
            <a:gsLst>
              <a:gs pos="0">
                <a:srgbClr val="0046FF">
                  <a:alpha val="10000"/>
                </a:srgbClr>
              </a:gs>
              <a:gs pos="100000">
                <a:srgbClr val="0046FF">
                  <a:alpha val="0"/>
                </a:srgbClr>
              </a:gs>
            </a:gsLst>
            <a:lin ang="5400000" scaled="1"/>
          </a:gradFill>
          <a:ln w="6350" cap="rnd" cmpd="sng" algn="ctr">
            <a:gradFill>
              <a:gsLst>
                <a:gs pos="0">
                  <a:srgbClr val="0046FF"/>
                </a:gs>
                <a:gs pos="100000">
                  <a:srgbClr val="0046FF">
                    <a:alpha val="0"/>
                  </a:srgbClr>
                </a:gs>
              </a:gsLst>
              <a:lin ang="5400000" scaled="1"/>
            </a:gradFill>
            <a:prstDash val="dash"/>
            <a:miter lim="800000"/>
          </a:ln>
          <a:effectLst/>
        </p:spPr>
        <p:txBody>
          <a:bodyPr rtlCol="0" anchor="ctr"/>
          <a:lstStyle/>
          <a:p>
            <a:pPr algn="ctr"/>
            <a:endParaRPr lang="en-US" altLang="zh-CN" sz="1600" b="1" kern="0" dirty="0">
              <a:solidFill>
                <a:srgbClr val="225EFF"/>
              </a:solidFill>
              <a:latin typeface="微软雅黑" charset="-122"/>
              <a:ea typeface="微软雅黑" charset="-122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6402705" y="3704590"/>
            <a:ext cx="946785" cy="26289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altLang="zh-CN" sz="1200" b="1">
                <a:solidFill>
                  <a:srgbClr val="225EFF"/>
                </a:solidFill>
                <a:latin typeface="+mn-ea"/>
                <a:cs typeface="+mn-ea"/>
              </a:rPr>
              <a:t>AI </a:t>
            </a:r>
            <a:r>
              <a:rPr lang="zh-CN" altLang="en-US" sz="1200" b="1">
                <a:solidFill>
                  <a:srgbClr val="225EFF"/>
                </a:solidFill>
                <a:latin typeface="+mn-ea"/>
                <a:cs typeface="+mn-ea"/>
              </a:rPr>
              <a:t>基座</a:t>
            </a:r>
            <a:endParaRPr lang="zh-CN" altLang="en-US" sz="1200" b="1">
              <a:solidFill>
                <a:srgbClr val="225EFF"/>
              </a:solidFill>
              <a:latin typeface="+mn-ea"/>
              <a:cs typeface="+mn-ea"/>
            </a:endParaRPr>
          </a:p>
        </p:txBody>
      </p:sp>
      <p:sp>
        <p:nvSpPr>
          <p:cNvPr id="318" name="矩形 317"/>
          <p:cNvSpPr/>
          <p:nvPr>
            <p:custDataLst>
              <p:tags r:id="rId22"/>
            </p:custDataLst>
          </p:nvPr>
        </p:nvSpPr>
        <p:spPr>
          <a:xfrm>
            <a:off x="3413760" y="3992880"/>
            <a:ext cx="6964680" cy="398780"/>
          </a:xfrm>
          <a:prstGeom prst="rect">
            <a:avLst/>
          </a:prstGeom>
          <a:gradFill>
            <a:gsLst>
              <a:gs pos="0">
                <a:srgbClr val="6690FF"/>
              </a:gs>
              <a:gs pos="100000">
                <a:srgbClr val="0046FF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>
            <a:noAutofit/>
          </a:bodyPr>
          <a:lstStyle/>
          <a:p>
            <a:pPr lvl="0" algn="ctr">
              <a:buClrTx/>
              <a:buSzTx/>
              <a:buFontTx/>
            </a:pPr>
            <a:r>
              <a:rPr lang="en-US" altLang="zh-CN" sz="1200" b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ea typeface="微软雅黑" charset="-122"/>
                <a:sym typeface="+mn-ea"/>
              </a:rPr>
              <a:t>AI</a:t>
            </a:r>
            <a:r>
              <a:rPr lang="zh-CN" altLang="en-US" sz="1200" b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ea typeface="微软雅黑" charset="-122"/>
                <a:sym typeface="+mn-ea"/>
              </a:rPr>
              <a:t>小沐（人工智能应用能力总出口）</a:t>
            </a:r>
            <a:endParaRPr lang="zh-CN" altLang="en-US" sz="1200" b="1" kern="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ea typeface="微软雅黑" charset="-122"/>
              <a:sym typeface="+mn-ea"/>
            </a:endParaRPr>
          </a:p>
        </p:txBody>
      </p:sp>
      <p:sp>
        <p:nvSpPr>
          <p:cNvPr id="52" name="矩形 51"/>
          <p:cNvSpPr/>
          <p:nvPr>
            <p:custDataLst>
              <p:tags r:id="rId23"/>
            </p:custDataLst>
          </p:nvPr>
        </p:nvSpPr>
        <p:spPr>
          <a:xfrm>
            <a:off x="3414395" y="4455795"/>
            <a:ext cx="2204720" cy="398780"/>
          </a:xfrm>
          <a:prstGeom prst="rect">
            <a:avLst/>
          </a:prstGeom>
          <a:gradFill>
            <a:gsLst>
              <a:gs pos="0">
                <a:srgbClr val="6690FF"/>
              </a:gs>
              <a:gs pos="100000">
                <a:srgbClr val="0046FF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>
            <a:no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 sz="1200" b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ea typeface="微软雅黑" charset="-122"/>
                <a:sym typeface="+mn-ea"/>
              </a:rPr>
              <a:t>模型管理（通用大模型接入）</a:t>
            </a:r>
            <a:endParaRPr lang="zh-CN" altLang="en-US" sz="1200" b="1" kern="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ea typeface="微软雅黑" charset="-122"/>
              <a:sym typeface="+mn-ea"/>
            </a:endParaRPr>
          </a:p>
        </p:txBody>
      </p:sp>
      <p:sp>
        <p:nvSpPr>
          <p:cNvPr id="54" name="矩形 53"/>
          <p:cNvSpPr/>
          <p:nvPr>
            <p:custDataLst>
              <p:tags r:id="rId24"/>
            </p:custDataLst>
          </p:nvPr>
        </p:nvSpPr>
        <p:spPr>
          <a:xfrm>
            <a:off x="5794375" y="4455795"/>
            <a:ext cx="2204720" cy="398780"/>
          </a:xfrm>
          <a:prstGeom prst="rect">
            <a:avLst/>
          </a:prstGeom>
          <a:gradFill>
            <a:gsLst>
              <a:gs pos="0">
                <a:srgbClr val="6690FF"/>
              </a:gs>
              <a:gs pos="100000">
                <a:srgbClr val="0046FF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>
            <a:noAutofit/>
          </a:bodyPr>
          <a:lstStyle/>
          <a:p>
            <a:pPr lvl="0" algn="ctr">
              <a:buClrTx/>
              <a:buSzTx/>
              <a:buFontTx/>
            </a:pPr>
            <a:r>
              <a:rPr lang="en-US" altLang="zh-CN" sz="1200" b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ea typeface="微软雅黑" charset="-122"/>
                <a:sym typeface="+mn-ea"/>
              </a:rPr>
              <a:t>MCP</a:t>
            </a:r>
            <a:r>
              <a:rPr lang="zh-CN" altLang="en-US" sz="1200" b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ea typeface="微软雅黑" charset="-122"/>
                <a:sym typeface="+mn-ea"/>
              </a:rPr>
              <a:t>管理（第三方服务接入）</a:t>
            </a:r>
            <a:endParaRPr lang="zh-CN" altLang="en-US" sz="1200" b="1" kern="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ea typeface="微软雅黑" charset="-122"/>
              <a:sym typeface="+mn-ea"/>
            </a:endParaRPr>
          </a:p>
        </p:txBody>
      </p:sp>
      <p:sp>
        <p:nvSpPr>
          <p:cNvPr id="55" name="矩形 54"/>
          <p:cNvSpPr/>
          <p:nvPr>
            <p:custDataLst>
              <p:tags r:id="rId25"/>
            </p:custDataLst>
          </p:nvPr>
        </p:nvSpPr>
        <p:spPr>
          <a:xfrm>
            <a:off x="8174355" y="4455795"/>
            <a:ext cx="2204720" cy="398780"/>
          </a:xfrm>
          <a:prstGeom prst="rect">
            <a:avLst/>
          </a:prstGeom>
          <a:gradFill>
            <a:gsLst>
              <a:gs pos="0">
                <a:srgbClr val="6690FF"/>
              </a:gs>
              <a:gs pos="100000">
                <a:srgbClr val="0046FF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>
            <a:no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 sz="1200" b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ea typeface="微软雅黑" charset="-122"/>
                <a:sym typeface="+mn-ea"/>
              </a:rPr>
              <a:t>智能体管理（能力发现与协同）</a:t>
            </a:r>
            <a:endParaRPr lang="zh-CN" altLang="en-US" sz="1200" b="1" kern="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ea typeface="微软雅黑" charset="-122"/>
              <a:sym typeface="+mn-ea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4152265" y="5038090"/>
            <a:ext cx="1597025" cy="2489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zh-CN" altLang="en-US" sz="1200" b="1">
                <a:solidFill>
                  <a:srgbClr val="225EFF"/>
                </a:solidFill>
                <a:latin typeface="+mn-ea"/>
                <a:cs typeface="+mn-ea"/>
              </a:rPr>
              <a:t>信息化能力</a:t>
            </a:r>
            <a:endParaRPr lang="zh-CN" altLang="en-US" sz="1200" b="1">
              <a:solidFill>
                <a:srgbClr val="225EFF"/>
              </a:solidFill>
              <a:latin typeface="+mn-ea"/>
              <a:cs typeface="+mn-ea"/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8308340" y="5039995"/>
            <a:ext cx="1330960" cy="26289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altLang="zh-CN" sz="1200" b="1">
                <a:solidFill>
                  <a:srgbClr val="225EFF"/>
                </a:solidFill>
                <a:latin typeface="+mn-ea"/>
                <a:cs typeface="+mn-ea"/>
              </a:rPr>
              <a:t>AI</a:t>
            </a:r>
            <a:r>
              <a:rPr lang="zh-CN" altLang="en-US" sz="1200" b="1">
                <a:solidFill>
                  <a:srgbClr val="225EFF"/>
                </a:solidFill>
                <a:latin typeface="+mn-ea"/>
                <a:cs typeface="+mn-ea"/>
              </a:rPr>
              <a:t>通用能力</a:t>
            </a:r>
            <a:endParaRPr lang="zh-CN" altLang="en-US" sz="1200" b="1">
              <a:solidFill>
                <a:srgbClr val="225EFF"/>
              </a:solidFill>
              <a:latin typeface="+mn-ea"/>
              <a:cs typeface="+mn-ea"/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6193155" y="5848985"/>
            <a:ext cx="1365250" cy="2489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altLang="zh-CN" sz="1200" b="1">
                <a:solidFill>
                  <a:srgbClr val="225EFF"/>
                </a:solidFill>
                <a:latin typeface="+mn-ea"/>
                <a:cs typeface="+mn-ea"/>
              </a:rPr>
              <a:t>AI</a:t>
            </a:r>
            <a:r>
              <a:rPr lang="zh-CN" altLang="en-US" sz="1200" b="1">
                <a:solidFill>
                  <a:srgbClr val="225EFF"/>
                </a:solidFill>
                <a:latin typeface="+mn-ea"/>
                <a:cs typeface="+mn-ea"/>
              </a:rPr>
              <a:t>基础设施</a:t>
            </a:r>
            <a:endParaRPr lang="zh-CN" altLang="en-US" sz="1200" b="1">
              <a:solidFill>
                <a:srgbClr val="225EFF"/>
              </a:solidFill>
              <a:latin typeface="+mn-ea"/>
              <a:cs typeface="+mn-ea"/>
            </a:endParaRPr>
          </a:p>
        </p:txBody>
      </p:sp>
      <p:sp>
        <p:nvSpPr>
          <p:cNvPr id="59" name="矩形 58"/>
          <p:cNvSpPr/>
          <p:nvPr>
            <p:custDataLst>
              <p:tags r:id="rId26"/>
            </p:custDataLst>
          </p:nvPr>
        </p:nvSpPr>
        <p:spPr>
          <a:xfrm>
            <a:off x="3413125" y="6068695"/>
            <a:ext cx="1537335" cy="398780"/>
          </a:xfrm>
          <a:prstGeom prst="rect">
            <a:avLst/>
          </a:prstGeom>
          <a:gradFill>
            <a:gsLst>
              <a:gs pos="0">
                <a:srgbClr val="6690FF"/>
              </a:gs>
              <a:gs pos="100000">
                <a:srgbClr val="0046FF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>
            <a:no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 sz="1200" b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ea typeface="微软雅黑" charset="-122"/>
                <a:sym typeface="+mn-ea"/>
              </a:rPr>
              <a:t>算力服务</a:t>
            </a:r>
            <a:endParaRPr lang="zh-CN" altLang="en-US" sz="1200" b="1" kern="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ea typeface="微软雅黑" charset="-122"/>
              <a:sym typeface="+mn-ea"/>
            </a:endParaRPr>
          </a:p>
        </p:txBody>
      </p:sp>
      <p:sp>
        <p:nvSpPr>
          <p:cNvPr id="62" name="矩形 61"/>
          <p:cNvSpPr/>
          <p:nvPr>
            <p:custDataLst>
              <p:tags r:id="rId27"/>
            </p:custDataLst>
          </p:nvPr>
        </p:nvSpPr>
        <p:spPr>
          <a:xfrm>
            <a:off x="3414395" y="5298440"/>
            <a:ext cx="3260725" cy="398780"/>
          </a:xfrm>
          <a:prstGeom prst="rect">
            <a:avLst/>
          </a:prstGeom>
          <a:gradFill>
            <a:gsLst>
              <a:gs pos="0">
                <a:srgbClr val="6690FF"/>
              </a:gs>
              <a:gs pos="100000">
                <a:srgbClr val="0046FF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>
            <a:no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 sz="1200" b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ea typeface="微软雅黑" charset="-122"/>
                <a:sym typeface="+mn-ea"/>
              </a:rPr>
              <a:t>租户、权限、日志、参数</a:t>
            </a:r>
            <a:r>
              <a:rPr lang="en-US" altLang="zh-CN" sz="1200" b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ea typeface="微软雅黑" charset="-122"/>
                <a:sym typeface="+mn-ea"/>
              </a:rPr>
              <a:t>......</a:t>
            </a:r>
            <a:endParaRPr lang="en-US" altLang="zh-CN" sz="1200" b="1" kern="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ea typeface="微软雅黑" charset="-122"/>
              <a:sym typeface="+mn-ea"/>
            </a:endParaRPr>
          </a:p>
        </p:txBody>
      </p:sp>
      <p:sp>
        <p:nvSpPr>
          <p:cNvPr id="63" name="矩形 62"/>
          <p:cNvSpPr/>
          <p:nvPr>
            <p:custDataLst>
              <p:tags r:id="rId28"/>
            </p:custDataLst>
          </p:nvPr>
        </p:nvSpPr>
        <p:spPr>
          <a:xfrm>
            <a:off x="7075805" y="5297170"/>
            <a:ext cx="3305810" cy="398780"/>
          </a:xfrm>
          <a:prstGeom prst="rect">
            <a:avLst/>
          </a:prstGeom>
          <a:gradFill>
            <a:gsLst>
              <a:gs pos="0">
                <a:srgbClr val="6690FF"/>
              </a:gs>
              <a:gs pos="100000">
                <a:srgbClr val="0046FF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>
            <a:no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 sz="1200" b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ea typeface="微软雅黑" charset="-122"/>
                <a:sym typeface="+mn-ea"/>
              </a:rPr>
              <a:t>模型推理、场景感知、意图识别、文档解析</a:t>
            </a:r>
            <a:r>
              <a:rPr lang="en-US" altLang="zh-CN" sz="1200" b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ea typeface="微软雅黑" charset="-122"/>
                <a:sym typeface="+mn-ea"/>
              </a:rPr>
              <a:t>......</a:t>
            </a:r>
            <a:endParaRPr lang="en-US" altLang="zh-CN" sz="1200" b="1" kern="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ea typeface="微软雅黑" charset="-122"/>
              <a:sym typeface="+mn-ea"/>
            </a:endParaRPr>
          </a:p>
        </p:txBody>
      </p:sp>
      <p:sp>
        <p:nvSpPr>
          <p:cNvPr id="335" name="矩形 334"/>
          <p:cNvSpPr/>
          <p:nvPr>
            <p:custDataLst>
              <p:tags r:id="rId29"/>
            </p:custDataLst>
          </p:nvPr>
        </p:nvSpPr>
        <p:spPr>
          <a:xfrm>
            <a:off x="929005" y="3629025"/>
            <a:ext cx="10829925" cy="3068955"/>
          </a:xfrm>
          <a:prstGeom prst="rect">
            <a:avLst/>
          </a:prstGeom>
          <a:ln w="6350"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kumimoji="1" lang="zh-CN" altLang="en-US" sz="1200" dirty="0">
              <a:ln w="19050"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65" name="矩形 64"/>
          <p:cNvSpPr/>
          <p:nvPr>
            <p:custDataLst>
              <p:tags r:id="rId30"/>
            </p:custDataLst>
          </p:nvPr>
        </p:nvSpPr>
        <p:spPr>
          <a:xfrm>
            <a:off x="929005" y="848360"/>
            <a:ext cx="10829925" cy="2668270"/>
          </a:xfrm>
          <a:prstGeom prst="rect">
            <a:avLst/>
          </a:prstGeom>
          <a:ln w="6350" cap="flat" cmpd="sng">
            <a:solidFill>
              <a:srgbClr val="FF0000"/>
            </a:solidFill>
            <a:prstDash val="dash"/>
            <a:miter lim="800000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kumimoji="1" lang="zh-CN" altLang="en-US" sz="1200" dirty="0">
              <a:ln w="19050"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" name="矩形 1"/>
          <p:cNvSpPr/>
          <p:nvPr>
            <p:custDataLst>
              <p:tags r:id="rId31"/>
            </p:custDataLst>
          </p:nvPr>
        </p:nvSpPr>
        <p:spPr>
          <a:xfrm>
            <a:off x="5223510" y="6069330"/>
            <a:ext cx="1537335" cy="398780"/>
          </a:xfrm>
          <a:prstGeom prst="rect">
            <a:avLst/>
          </a:prstGeom>
          <a:gradFill>
            <a:gsLst>
              <a:gs pos="0">
                <a:srgbClr val="6690FF"/>
              </a:gs>
              <a:gs pos="100000">
                <a:srgbClr val="0046FF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>
            <a:no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 sz="1200" b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ea typeface="微软雅黑" charset="-122"/>
                <a:sym typeface="+mn-ea"/>
              </a:rPr>
              <a:t>算法服务</a:t>
            </a:r>
            <a:endParaRPr lang="zh-CN" altLang="en-US" sz="1200" b="1" kern="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ea typeface="微软雅黑" charset="-122"/>
              <a:sym typeface="+mn-ea"/>
            </a:endParaRPr>
          </a:p>
        </p:txBody>
      </p:sp>
      <p:sp>
        <p:nvSpPr>
          <p:cNvPr id="4" name="矩形 3"/>
          <p:cNvSpPr/>
          <p:nvPr>
            <p:custDataLst>
              <p:tags r:id="rId32"/>
            </p:custDataLst>
          </p:nvPr>
        </p:nvSpPr>
        <p:spPr>
          <a:xfrm>
            <a:off x="7034530" y="6068060"/>
            <a:ext cx="1537335" cy="398780"/>
          </a:xfrm>
          <a:prstGeom prst="rect">
            <a:avLst/>
          </a:prstGeom>
          <a:gradFill>
            <a:gsLst>
              <a:gs pos="0">
                <a:srgbClr val="6690FF"/>
              </a:gs>
              <a:gs pos="100000">
                <a:srgbClr val="0046FF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>
            <a:no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 sz="1200" b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ea typeface="微软雅黑" charset="-122"/>
                <a:sym typeface="+mn-ea"/>
              </a:rPr>
              <a:t>数据服务</a:t>
            </a:r>
            <a:endParaRPr lang="zh-CN" altLang="en-US" sz="1200" b="1" kern="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ea typeface="微软雅黑" charset="-122"/>
              <a:sym typeface="+mn-ea"/>
            </a:endParaRPr>
          </a:p>
        </p:txBody>
      </p:sp>
      <p:sp>
        <p:nvSpPr>
          <p:cNvPr id="5" name="矩形 4"/>
          <p:cNvSpPr/>
          <p:nvPr>
            <p:custDataLst>
              <p:tags r:id="rId33"/>
            </p:custDataLst>
          </p:nvPr>
        </p:nvSpPr>
        <p:spPr>
          <a:xfrm>
            <a:off x="8807450" y="6066155"/>
            <a:ext cx="1537335" cy="398780"/>
          </a:xfrm>
          <a:prstGeom prst="rect">
            <a:avLst/>
          </a:prstGeom>
          <a:gradFill>
            <a:gsLst>
              <a:gs pos="0">
                <a:srgbClr val="6690FF"/>
              </a:gs>
              <a:gs pos="100000">
                <a:srgbClr val="0046FF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>
            <a:no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 sz="1200" b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ea typeface="微软雅黑" charset="-122"/>
                <a:sym typeface="+mn-ea"/>
              </a:rPr>
              <a:t>模型服务</a:t>
            </a:r>
            <a:endParaRPr lang="zh-CN" altLang="en-US" sz="1200" b="1" kern="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ea typeface="微软雅黑" charset="-122"/>
              <a:sym typeface="+mn-e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83870" y="848360"/>
            <a:ext cx="330835" cy="2668270"/>
          </a:xfrm>
          <a:prstGeom prst="rect">
            <a:avLst/>
          </a:prstGeom>
          <a:gradFill>
            <a:gsLst>
              <a:gs pos="0">
                <a:srgbClr val="0046FF"/>
              </a:gs>
              <a:gs pos="100000">
                <a:srgbClr val="0046FF">
                  <a:lumMod val="60000"/>
                  <a:lumOff val="40000"/>
                </a:srgbClr>
              </a:gs>
            </a:gsLst>
            <a:lin ang="5400000" scaled="0"/>
          </a:gradFill>
          <a:ln w="9525" cap="flat" cmpd="sng" algn="ctr">
            <a:noFill/>
            <a:prstDash val="solid"/>
            <a:miter lim="800000"/>
          </a:ln>
          <a:effectLst/>
        </p:spPr>
        <p:txBody>
          <a:bodyPr vertOverflow="overflow" horzOverflow="overflow" vert="eaVert" wrap="none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sz="1400" b="1" spc="25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charset="-122"/>
                <a:ea typeface="微软雅黑" charset="-122"/>
                <a:cs typeface="+mn-ea"/>
              </a:rPr>
              <a:t>行业</a:t>
            </a:r>
            <a:r>
              <a:rPr lang="zh-CN" altLang="en-US" sz="1400" b="1" spc="25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charset="-122"/>
                <a:ea typeface="微软雅黑" charset="-122"/>
                <a:cs typeface="+mn-ea"/>
              </a:rPr>
              <a:t>赋能</a:t>
            </a:r>
            <a:endParaRPr lang="zh-CN" altLang="en-US" sz="1400" b="1" spc="25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charset="-122"/>
              <a:ea typeface="微软雅黑" charset="-122"/>
              <a:cs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83870" y="3629025"/>
            <a:ext cx="330835" cy="3069590"/>
          </a:xfrm>
          <a:prstGeom prst="rect">
            <a:avLst/>
          </a:prstGeom>
          <a:gradFill>
            <a:gsLst>
              <a:gs pos="0">
                <a:srgbClr val="0046FF"/>
              </a:gs>
              <a:gs pos="100000">
                <a:srgbClr val="0046FF">
                  <a:lumMod val="60000"/>
                  <a:lumOff val="40000"/>
                </a:srgbClr>
              </a:gs>
            </a:gsLst>
            <a:lin ang="5400000" scaled="0"/>
          </a:gradFill>
          <a:ln w="9525" cap="flat" cmpd="sng" algn="ctr">
            <a:noFill/>
            <a:prstDash val="solid"/>
            <a:miter lim="800000"/>
          </a:ln>
          <a:effectLst/>
        </p:spPr>
        <p:txBody>
          <a:bodyPr vertOverflow="overflow" horzOverflow="overflow" vert="eaVert" wrap="none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sz="1400" b="1" spc="25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charset="-122"/>
                <a:ea typeface="微软雅黑" charset="-122"/>
                <a:cs typeface="+mn-ea"/>
              </a:rPr>
              <a:t>能力封装</a:t>
            </a:r>
            <a:endParaRPr lang="zh-CN" altLang="en-US" sz="1400" b="1" spc="25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charset="-122"/>
              <a:ea typeface="微软雅黑" charset="-122"/>
              <a:cs typeface="+mn-ea"/>
            </a:endParaRPr>
          </a:p>
        </p:txBody>
      </p:sp>
    </p:spTree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>
                <a:sym typeface="+mn-ea"/>
              </a:rPr>
              <a:t>开目</a:t>
            </a:r>
            <a:r>
              <a:rPr lang="en-US" altLang="zh-CN">
                <a:sym typeface="+mn-ea"/>
              </a:rPr>
              <a:t>AI</a:t>
            </a:r>
            <a:r>
              <a:rPr>
                <a:sym typeface="+mn-ea"/>
              </a:rPr>
              <a:t>整体解决方案</a:t>
            </a:r>
            <a:r>
              <a:rPr lang="en-US" altLang="zh-CN">
                <a:sym typeface="+mn-ea"/>
              </a:rPr>
              <a:t>-</a:t>
            </a:r>
            <a:r>
              <a:rPr>
                <a:sym typeface="+mn-ea"/>
              </a:rPr>
              <a:t>应用</a:t>
            </a:r>
            <a:r>
              <a:rPr>
                <a:sym typeface="+mn-ea"/>
              </a:rPr>
              <a:t>视角</a:t>
            </a:r>
            <a:endParaRPr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366825" y="4949438"/>
            <a:ext cx="168912" cy="306849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2320290" y="5183505"/>
            <a:ext cx="1571625" cy="833755"/>
          </a:xfrm>
          <a:prstGeom prst="rect">
            <a:avLst/>
          </a:prstGeom>
          <a:gradFill>
            <a:gsLst>
              <a:gs pos="0">
                <a:srgbClr val="0046FF">
                  <a:alpha val="10000"/>
                </a:srgbClr>
              </a:gs>
              <a:gs pos="100000">
                <a:srgbClr val="0046FF">
                  <a:alpha val="0"/>
                </a:srgbClr>
              </a:gs>
            </a:gsLst>
            <a:lin ang="5400000" scaled="1"/>
          </a:gradFill>
          <a:ln w="6350" cap="rnd" cmpd="sng" algn="ctr">
            <a:gradFill>
              <a:gsLst>
                <a:gs pos="0">
                  <a:srgbClr val="0046FF"/>
                </a:gs>
                <a:gs pos="100000">
                  <a:srgbClr val="0046FF">
                    <a:alpha val="0"/>
                  </a:srgbClr>
                </a:gs>
              </a:gsLst>
              <a:lin ang="5400000" scaled="1"/>
            </a:gradFill>
            <a:prstDash val="dash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 sz="1000" b="1" kern="0">
              <a:solidFill>
                <a:prstClr val="white"/>
              </a:solidFill>
              <a:latin typeface="Times New Roman" panose="02020503050405090304" pitchFamily="18" charset="0"/>
              <a:ea typeface="微软雅黑" charset="-122"/>
              <a:sym typeface="Times New Roman" panose="02020503050405090304" pitchFamily="18" charset="0"/>
            </a:endParaRPr>
          </a:p>
        </p:txBody>
      </p:sp>
      <p:sp>
        <p:nvSpPr>
          <p:cNvPr id="9" name="梯形 8"/>
          <p:cNvSpPr/>
          <p:nvPr/>
        </p:nvSpPr>
        <p:spPr>
          <a:xfrm>
            <a:off x="1100455" y="6307455"/>
            <a:ext cx="9707880" cy="154940"/>
          </a:xfrm>
          <a:prstGeom prst="trapezoid">
            <a:avLst>
              <a:gd name="adj" fmla="val 95703"/>
            </a:avLst>
          </a:prstGeom>
          <a:gradFill>
            <a:gsLst>
              <a:gs pos="0">
                <a:srgbClr val="0046FF">
                  <a:alpha val="0"/>
                </a:srgbClr>
              </a:gs>
              <a:gs pos="100000">
                <a:srgbClr val="0046FF">
                  <a:alpha val="6000"/>
                </a:srgbClr>
              </a:gs>
            </a:gsLst>
            <a:lin ang="5400000" scaled="0"/>
          </a:gradFill>
          <a:ln w="12700" cap="flat" cmpd="sng" algn="ctr">
            <a:gradFill>
              <a:gsLst>
                <a:gs pos="0">
                  <a:srgbClr val="0046FF">
                    <a:alpha val="0"/>
                  </a:srgbClr>
                </a:gs>
                <a:gs pos="100000">
                  <a:srgbClr val="0046FF">
                    <a:alpha val="73000"/>
                  </a:srgbClr>
                </a:gs>
              </a:gsLst>
              <a:lin ang="5400000" scaled="1"/>
            </a:gra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sz="1200" kern="0">
              <a:solidFill>
                <a:prstClr val="white"/>
              </a:solidFill>
              <a:latin typeface="Times New Roman" panose="02020503050405090304" pitchFamily="18" charset="0"/>
              <a:ea typeface="微软雅黑" charset="-122"/>
              <a:sym typeface="Times New Roman" panose="02020503050405090304" pitchFamily="18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33120" y="5291455"/>
            <a:ext cx="156527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600" b="1" kern="0">
                <a:solidFill>
                  <a:srgbClr val="0046FF"/>
                </a:solidFill>
                <a:effectLst>
                  <a:reflection blurRad="127000" stA="30000" endPos="45500" dist="50800" dir="5400000" sy="-100000" algn="bl" rotWithShape="0"/>
                </a:effectLst>
                <a:latin typeface="微软雅黑" charset="-122"/>
                <a:ea typeface="微软雅黑" charset="-122"/>
              </a:defRPr>
            </a:lvl1pPr>
          </a:lstStyle>
          <a:p>
            <a:pPr algn="ctr">
              <a:defRPr/>
            </a:pPr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0" stA="30000" endPos="45500" dist="50800" dir="5400000" sy="-100000" algn="bl" rotWithShape="0"/>
                </a:effectLst>
                <a:latin typeface="Times New Roman" panose="02020503050405090304" pitchFamily="18" charset="0"/>
                <a:sym typeface="Times New Roman" panose="02020503050405090304" pitchFamily="18" charset="0"/>
              </a:rPr>
              <a:t>KMArtizen.AI平台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127000" stA="30000" endPos="45500" dist="50800" dir="5400000" sy="-100000" algn="bl" rotWithShape="0"/>
              </a:effectLst>
              <a:latin typeface="Times New Roman" panose="02020503050405090304" pitchFamily="18" charset="0"/>
              <a:sym typeface="Times New Roman" panose="02020503050405090304" pitchFamily="18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385060" y="5113655"/>
            <a:ext cx="1449070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zh-CN" altLang="en-US" sz="900" b="1" kern="0" dirty="0">
                <a:solidFill>
                  <a:srgbClr val="0046FF"/>
                </a:solidFill>
                <a:latin typeface="Times New Roman" panose="02020503050405090304" pitchFamily="18" charset="0"/>
                <a:ea typeface="微软雅黑" charset="-122"/>
                <a:sym typeface="Times New Roman" panose="02020503050405090304" pitchFamily="18" charset="0"/>
              </a:rPr>
              <a:t>系统管理</a:t>
            </a:r>
            <a:endParaRPr lang="zh-CN" altLang="en-US" sz="900" b="1" kern="0" dirty="0">
              <a:solidFill>
                <a:srgbClr val="0046FF"/>
              </a:solidFill>
              <a:latin typeface="Times New Roman" panose="02020503050405090304" pitchFamily="18" charset="0"/>
              <a:ea typeface="微软雅黑" charset="-122"/>
              <a:sym typeface="Times New Roman" panose="02020503050405090304" pitchFamily="18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8963025" y="5183505"/>
            <a:ext cx="1725295" cy="833755"/>
          </a:xfrm>
          <a:prstGeom prst="rect">
            <a:avLst/>
          </a:prstGeom>
          <a:gradFill>
            <a:gsLst>
              <a:gs pos="0">
                <a:srgbClr val="0046FF">
                  <a:alpha val="10000"/>
                </a:srgbClr>
              </a:gs>
              <a:gs pos="100000">
                <a:srgbClr val="0046FF">
                  <a:alpha val="0"/>
                </a:srgbClr>
              </a:gs>
            </a:gsLst>
            <a:lin ang="5400000" scaled="1"/>
          </a:gradFill>
          <a:ln w="6350" cap="rnd" cmpd="sng" algn="ctr">
            <a:gradFill>
              <a:gsLst>
                <a:gs pos="0">
                  <a:srgbClr val="0046FF"/>
                </a:gs>
                <a:gs pos="100000">
                  <a:srgbClr val="0046FF">
                    <a:alpha val="0"/>
                  </a:srgbClr>
                </a:gs>
              </a:gsLst>
              <a:lin ang="5400000" scaled="1"/>
            </a:gradFill>
            <a:prstDash val="dash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 sz="1000" b="1" kern="0">
              <a:solidFill>
                <a:prstClr val="white"/>
              </a:solidFill>
              <a:latin typeface="Times New Roman" panose="02020503050405090304" pitchFamily="18" charset="0"/>
              <a:ea typeface="微软雅黑" charset="-122"/>
              <a:sym typeface="Times New Roman" panose="02020503050405090304" pitchFamily="18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9149715" y="5122545"/>
            <a:ext cx="1332865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zh-CN" altLang="en-US" sz="900" b="1" kern="0" dirty="0">
                <a:solidFill>
                  <a:srgbClr val="0046FF"/>
                </a:solidFill>
                <a:latin typeface="Times New Roman" panose="02020503050405090304" pitchFamily="18" charset="0"/>
                <a:ea typeface="微软雅黑" charset="-122"/>
                <a:sym typeface="Times New Roman" panose="02020503050405090304" pitchFamily="18" charset="0"/>
              </a:rPr>
              <a:t>通用能力</a:t>
            </a:r>
            <a:endParaRPr lang="zh-CN" altLang="en-US" sz="900" b="1" kern="0" dirty="0">
              <a:solidFill>
                <a:srgbClr val="0046FF"/>
              </a:solidFill>
              <a:latin typeface="Times New Roman" panose="02020503050405090304" pitchFamily="18" charset="0"/>
              <a:ea typeface="微软雅黑" charset="-122"/>
              <a:sym typeface="Times New Roman" panose="02020503050405090304" pitchFamily="18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4251960" y="5180965"/>
            <a:ext cx="4338320" cy="817245"/>
          </a:xfrm>
          <a:prstGeom prst="rect">
            <a:avLst/>
          </a:prstGeom>
          <a:gradFill>
            <a:gsLst>
              <a:gs pos="0">
                <a:srgbClr val="0046FF">
                  <a:alpha val="10000"/>
                </a:srgbClr>
              </a:gs>
              <a:gs pos="100000">
                <a:srgbClr val="0046FF">
                  <a:alpha val="0"/>
                </a:srgbClr>
              </a:gs>
            </a:gsLst>
            <a:lin ang="5400000" scaled="1"/>
          </a:gradFill>
          <a:ln w="6350" cap="rnd" cmpd="sng" algn="ctr">
            <a:gradFill>
              <a:gsLst>
                <a:gs pos="0">
                  <a:srgbClr val="0046FF"/>
                </a:gs>
                <a:gs pos="100000">
                  <a:srgbClr val="0046FF">
                    <a:alpha val="0"/>
                  </a:srgbClr>
                </a:gs>
              </a:gsLst>
              <a:lin ang="5400000" scaled="1"/>
            </a:gradFill>
            <a:prstDash val="dash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 sz="1000" b="1" kern="0">
              <a:solidFill>
                <a:prstClr val="white"/>
              </a:solidFill>
              <a:latin typeface="Times New Roman" panose="02020503050405090304" pitchFamily="18" charset="0"/>
              <a:ea typeface="微软雅黑" charset="-122"/>
              <a:sym typeface="Times New Roman" panose="02020503050405090304" pitchFamily="18" charset="0"/>
            </a:endParaRPr>
          </a:p>
        </p:txBody>
      </p:sp>
      <p:sp>
        <p:nvSpPr>
          <p:cNvPr id="20" name="îšlîdè"/>
          <p:cNvSpPr/>
          <p:nvPr/>
        </p:nvSpPr>
        <p:spPr bwMode="auto">
          <a:xfrm>
            <a:off x="4355465" y="5883275"/>
            <a:ext cx="4082415" cy="98425"/>
          </a:xfrm>
          <a:prstGeom prst="parallelogram">
            <a:avLst/>
          </a:prstGeom>
          <a:gradFill>
            <a:gsLst>
              <a:gs pos="0">
                <a:srgbClr val="6690FF"/>
              </a:gs>
              <a:gs pos="100000">
                <a:srgbClr val="0046FF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/>
            <a:r>
              <a:rPr lang="en-US" altLang="zh-CN" sz="1050" b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503050405090304" pitchFamily="18" charset="0"/>
                <a:ea typeface="微软雅黑" charset="-122"/>
                <a:sym typeface="Times New Roman" panose="02020503050405090304" pitchFamily="18" charset="0"/>
              </a:rPr>
              <a:t>…</a:t>
            </a:r>
            <a:endParaRPr lang="en-US" altLang="zh-CN" sz="1050" b="1" kern="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503050405090304" pitchFamily="18" charset="0"/>
              <a:ea typeface="微软雅黑" charset="-122"/>
              <a:sym typeface="Times New Roman" panose="02020503050405090304" pitchFamily="18" charset="0"/>
            </a:endParaRPr>
          </a:p>
        </p:txBody>
      </p:sp>
      <p:grpSp>
        <p:nvGrpSpPr>
          <p:cNvPr id="21" name="组合 20"/>
          <p:cNvGrpSpPr/>
          <p:nvPr/>
        </p:nvGrpSpPr>
        <p:grpSpPr>
          <a:xfrm rot="0">
            <a:off x="4321175" y="5291455"/>
            <a:ext cx="4116705" cy="541655"/>
            <a:chOff x="5255246" y="3859582"/>
            <a:chExt cx="3464661" cy="770580"/>
          </a:xfrm>
        </p:grpSpPr>
        <p:sp>
          <p:nvSpPr>
            <p:cNvPr id="35" name="îšlîdè"/>
            <p:cNvSpPr/>
            <p:nvPr/>
          </p:nvSpPr>
          <p:spPr bwMode="auto">
            <a:xfrm>
              <a:off x="5284455" y="4314111"/>
              <a:ext cx="1089037" cy="312842"/>
            </a:xfrm>
            <a:prstGeom prst="parallelogram">
              <a:avLst/>
            </a:prstGeom>
            <a:gradFill>
              <a:gsLst>
                <a:gs pos="0">
                  <a:srgbClr val="6690FF"/>
                </a:gs>
                <a:gs pos="100000">
                  <a:srgbClr val="0046FF"/>
                </a:gs>
              </a:gsLst>
              <a:lin ang="2700000" scaled="0"/>
            </a:gradFill>
            <a:ln w="12700" cap="flat" cmpd="sng" algn="ctr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/>
              <a:r>
                <a:rPr lang="zh-CN" altLang="en-US" sz="1050" b="1" kern="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503050405090304" pitchFamily="18" charset="0"/>
                  <a:ea typeface="微软雅黑" charset="-122"/>
                  <a:sym typeface="Times New Roman" panose="02020503050405090304" pitchFamily="18" charset="0"/>
                </a:rPr>
                <a:t>工具调用</a:t>
              </a:r>
              <a:endParaRPr lang="en-US" altLang="zh-CN" sz="1050" b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503050405090304" pitchFamily="18" charset="0"/>
                <a:ea typeface="微软雅黑" charset="-122"/>
                <a:sym typeface="Times New Roman" panose="02020503050405090304" pitchFamily="18" charset="0"/>
              </a:endParaRPr>
            </a:p>
          </p:txBody>
        </p:sp>
        <p:sp>
          <p:nvSpPr>
            <p:cNvPr id="36" name="îšlîdè"/>
            <p:cNvSpPr/>
            <p:nvPr/>
          </p:nvSpPr>
          <p:spPr bwMode="auto">
            <a:xfrm>
              <a:off x="6390790" y="4311552"/>
              <a:ext cx="1145974" cy="312842"/>
            </a:xfrm>
            <a:prstGeom prst="parallelogram">
              <a:avLst/>
            </a:prstGeom>
            <a:gradFill>
              <a:gsLst>
                <a:gs pos="0">
                  <a:srgbClr val="6690FF"/>
                </a:gs>
                <a:gs pos="100000">
                  <a:srgbClr val="0046FF"/>
                </a:gs>
              </a:gsLst>
              <a:lin ang="2700000" scaled="0"/>
            </a:gradFill>
            <a:ln w="12700" cap="flat" cmpd="sng" algn="ctr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/>
              <a:r>
                <a:rPr lang="zh-CN" altLang="en-US" sz="1050" b="1" kern="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503050405090304" pitchFamily="18" charset="0"/>
                  <a:ea typeface="微软雅黑" charset="-122"/>
                  <a:sym typeface="Times New Roman" panose="02020503050405090304" pitchFamily="18" charset="0"/>
                </a:rPr>
                <a:t>智能协同</a:t>
              </a:r>
              <a:endParaRPr lang="en-US" altLang="zh-CN" sz="1050" b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503050405090304" pitchFamily="18" charset="0"/>
                <a:ea typeface="微软雅黑" charset="-122"/>
                <a:sym typeface="Times New Roman" panose="02020503050405090304" pitchFamily="18" charset="0"/>
              </a:endParaRPr>
            </a:p>
          </p:txBody>
        </p:sp>
        <p:sp>
          <p:nvSpPr>
            <p:cNvPr id="37" name="îšlîdè"/>
            <p:cNvSpPr/>
            <p:nvPr/>
          </p:nvSpPr>
          <p:spPr bwMode="auto">
            <a:xfrm>
              <a:off x="7573933" y="4310420"/>
              <a:ext cx="1145974" cy="312842"/>
            </a:xfrm>
            <a:prstGeom prst="parallelogram">
              <a:avLst/>
            </a:prstGeom>
            <a:gradFill>
              <a:gsLst>
                <a:gs pos="0">
                  <a:srgbClr val="6690FF"/>
                </a:gs>
                <a:gs pos="100000">
                  <a:srgbClr val="0046FF"/>
                </a:gs>
              </a:gsLst>
              <a:lin ang="2700000" scaled="0"/>
            </a:gradFill>
            <a:ln w="12700" cap="flat" cmpd="sng" algn="ctr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/>
              <a:r>
                <a:rPr lang="zh-CN" altLang="en-US" sz="1050" b="1" kern="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503050405090304" pitchFamily="18" charset="0"/>
                  <a:ea typeface="微软雅黑" charset="-122"/>
                  <a:sym typeface="Times New Roman" panose="02020503050405090304" pitchFamily="18" charset="0"/>
                </a:rPr>
                <a:t>长时记忆</a:t>
              </a:r>
              <a:endParaRPr lang="en-US" altLang="zh-CN" sz="1050" b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503050405090304" pitchFamily="18" charset="0"/>
                <a:ea typeface="微软雅黑" charset="-122"/>
                <a:sym typeface="Times New Roman" panose="02020503050405090304" pitchFamily="18" charset="0"/>
              </a:endParaRPr>
            </a:p>
          </p:txBody>
        </p:sp>
        <p:sp>
          <p:nvSpPr>
            <p:cNvPr id="39" name="îšlîdè"/>
            <p:cNvSpPr/>
            <p:nvPr/>
          </p:nvSpPr>
          <p:spPr bwMode="auto">
            <a:xfrm>
              <a:off x="5266469" y="3859582"/>
              <a:ext cx="3436238" cy="359541"/>
            </a:xfrm>
            <a:prstGeom prst="parallelogram">
              <a:avLst/>
            </a:prstGeom>
            <a:gradFill>
              <a:gsLst>
                <a:gs pos="0">
                  <a:srgbClr val="6690FF"/>
                </a:gs>
                <a:gs pos="100000">
                  <a:srgbClr val="0046FF"/>
                </a:gs>
              </a:gsLst>
              <a:lin ang="2700000" scaled="0"/>
            </a:gradFill>
            <a:ln w="12700" cap="flat" cmpd="sng" algn="ctr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/>
              <a:r>
                <a:rPr lang="en-US" altLang="zh-CN" sz="1050" b="1" kern="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503050405090304" pitchFamily="18" charset="0"/>
                  <a:ea typeface="微软雅黑" charset="-122"/>
                  <a:sym typeface="Times New Roman" panose="02020503050405090304" pitchFamily="18" charset="0"/>
                </a:rPr>
                <a:t>AI</a:t>
              </a:r>
              <a:r>
                <a:rPr lang="zh-CN" altLang="en-US" sz="1050" b="1" kern="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503050405090304" pitchFamily="18" charset="0"/>
                  <a:ea typeface="微软雅黑" charset="-122"/>
                  <a:sym typeface="Times New Roman" panose="02020503050405090304" pitchFamily="18" charset="0"/>
                </a:rPr>
                <a:t>小沐</a:t>
              </a:r>
              <a:endParaRPr lang="zh-CN" altLang="en-US" sz="1050" b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503050405090304" pitchFamily="18" charset="0"/>
                <a:ea typeface="微软雅黑" charset="-122"/>
                <a:sym typeface="Times New Roman" panose="02020503050405090304" pitchFamily="18" charset="0"/>
              </a:endParaRPr>
            </a:p>
          </p:txBody>
        </p:sp>
        <p:sp>
          <p:nvSpPr>
            <p:cNvPr id="41" name="îšlîdè"/>
            <p:cNvSpPr/>
            <p:nvPr/>
          </p:nvSpPr>
          <p:spPr bwMode="auto">
            <a:xfrm>
              <a:off x="5255246" y="4317320"/>
              <a:ext cx="1089037" cy="312842"/>
            </a:xfrm>
            <a:prstGeom prst="parallelogram">
              <a:avLst/>
            </a:prstGeom>
            <a:gradFill>
              <a:gsLst>
                <a:gs pos="0">
                  <a:srgbClr val="6690FF"/>
                </a:gs>
                <a:gs pos="100000">
                  <a:srgbClr val="0046FF"/>
                </a:gs>
              </a:gsLst>
              <a:lin ang="2700000" scaled="0"/>
            </a:gradFill>
            <a:ln w="12700" cap="flat" cmpd="sng" algn="ctr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/>
              <a:r>
                <a:rPr lang="zh-CN" altLang="en-US" sz="1050" b="1" kern="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503050405090304" pitchFamily="18" charset="0"/>
                  <a:ea typeface="微软雅黑" charset="-122"/>
                  <a:sym typeface="Times New Roman" panose="02020503050405090304" pitchFamily="18" charset="0"/>
                </a:rPr>
                <a:t>模型管理</a:t>
              </a:r>
              <a:endParaRPr lang="zh-CN" altLang="en-US" sz="1050" b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503050405090304" pitchFamily="18" charset="0"/>
                <a:ea typeface="微软雅黑" charset="-122"/>
                <a:sym typeface="Times New Roman" panose="02020503050405090304" pitchFamily="18" charset="0"/>
              </a:endParaRPr>
            </a:p>
          </p:txBody>
        </p:sp>
        <p:sp>
          <p:nvSpPr>
            <p:cNvPr id="42" name="îšlîdè"/>
            <p:cNvSpPr/>
            <p:nvPr/>
          </p:nvSpPr>
          <p:spPr bwMode="auto">
            <a:xfrm>
              <a:off x="6361581" y="4314761"/>
              <a:ext cx="1145974" cy="312842"/>
            </a:xfrm>
            <a:prstGeom prst="parallelogram">
              <a:avLst/>
            </a:prstGeom>
            <a:gradFill>
              <a:gsLst>
                <a:gs pos="0">
                  <a:srgbClr val="6690FF"/>
                </a:gs>
                <a:gs pos="100000">
                  <a:srgbClr val="0046FF"/>
                </a:gs>
              </a:gsLst>
              <a:lin ang="2700000" scaled="0"/>
            </a:gradFill>
            <a:ln w="12700" cap="flat" cmpd="sng" algn="ctr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/>
              <a:r>
                <a:rPr lang="en-US" altLang="zh-CN" sz="1050" b="1" kern="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503050405090304" pitchFamily="18" charset="0"/>
                  <a:ea typeface="微软雅黑" charset="-122"/>
                  <a:sym typeface="Times New Roman" panose="02020503050405090304" pitchFamily="18" charset="0"/>
                </a:rPr>
                <a:t>MCP</a:t>
              </a:r>
              <a:r>
                <a:rPr lang="zh-CN" altLang="en-US" sz="1050" b="1" kern="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503050405090304" pitchFamily="18" charset="0"/>
                  <a:ea typeface="微软雅黑" charset="-122"/>
                  <a:sym typeface="Times New Roman" panose="02020503050405090304" pitchFamily="18" charset="0"/>
                </a:rPr>
                <a:t>管理</a:t>
              </a:r>
              <a:endParaRPr lang="zh-CN" altLang="en-US" sz="1050" b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503050405090304" pitchFamily="18" charset="0"/>
                <a:ea typeface="微软雅黑" charset="-122"/>
                <a:sym typeface="Times New Roman" panose="02020503050405090304" pitchFamily="18" charset="0"/>
              </a:endParaRPr>
            </a:p>
          </p:txBody>
        </p:sp>
        <p:sp>
          <p:nvSpPr>
            <p:cNvPr id="43" name="îšlîdè"/>
            <p:cNvSpPr/>
            <p:nvPr/>
          </p:nvSpPr>
          <p:spPr bwMode="auto">
            <a:xfrm>
              <a:off x="7544724" y="4313629"/>
              <a:ext cx="1145974" cy="312842"/>
            </a:xfrm>
            <a:prstGeom prst="parallelogram">
              <a:avLst/>
            </a:prstGeom>
            <a:gradFill>
              <a:gsLst>
                <a:gs pos="0">
                  <a:srgbClr val="6690FF"/>
                </a:gs>
                <a:gs pos="100000">
                  <a:srgbClr val="0046FF"/>
                </a:gs>
              </a:gsLst>
              <a:lin ang="2700000" scaled="0"/>
            </a:gradFill>
            <a:ln w="12700" cap="flat" cmpd="sng" algn="ctr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/>
              <a:r>
                <a:rPr lang="zh-CN" altLang="en-US" sz="1050" b="1" kern="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503050405090304" pitchFamily="18" charset="0"/>
                  <a:ea typeface="微软雅黑" charset="-122"/>
                  <a:sym typeface="Times New Roman" panose="02020503050405090304" pitchFamily="18" charset="0"/>
                </a:rPr>
                <a:t>智能体管理</a:t>
              </a:r>
              <a:endParaRPr lang="zh-CN" altLang="en-US" sz="1050" b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503050405090304" pitchFamily="18" charset="0"/>
                <a:ea typeface="微软雅黑" charset="-122"/>
                <a:sym typeface="Times New Roman" panose="02020503050405090304" pitchFamily="18" charset="0"/>
              </a:endParaRPr>
            </a:p>
          </p:txBody>
        </p:sp>
      </p:grpSp>
      <p:sp>
        <p:nvSpPr>
          <p:cNvPr id="22" name="文本框 21"/>
          <p:cNvSpPr txBox="1"/>
          <p:nvPr/>
        </p:nvSpPr>
        <p:spPr>
          <a:xfrm>
            <a:off x="5598160" y="5114290"/>
            <a:ext cx="1662430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altLang="zh-CN" sz="900" b="1" kern="0" dirty="0">
                <a:solidFill>
                  <a:srgbClr val="0046FF"/>
                </a:solidFill>
                <a:latin typeface="Times New Roman" panose="02020503050405090304" pitchFamily="18" charset="0"/>
                <a:ea typeface="微软雅黑" charset="-122"/>
                <a:sym typeface="Times New Roman" panose="02020503050405090304" pitchFamily="18" charset="0"/>
              </a:rPr>
              <a:t>AI</a:t>
            </a:r>
            <a:r>
              <a:rPr lang="zh-CN" altLang="en-US" sz="900" b="1" kern="0" dirty="0">
                <a:solidFill>
                  <a:srgbClr val="0046FF"/>
                </a:solidFill>
                <a:latin typeface="Times New Roman" panose="02020503050405090304" pitchFamily="18" charset="0"/>
                <a:ea typeface="微软雅黑" charset="-122"/>
                <a:sym typeface="Times New Roman" panose="02020503050405090304" pitchFamily="18" charset="0"/>
              </a:rPr>
              <a:t>基座</a:t>
            </a:r>
            <a:endParaRPr lang="zh-CN" altLang="en-US" sz="900" b="1" kern="0" dirty="0">
              <a:solidFill>
                <a:srgbClr val="0046FF"/>
              </a:solidFill>
              <a:latin typeface="Times New Roman" panose="02020503050405090304" pitchFamily="18" charset="0"/>
              <a:ea typeface="微软雅黑" charset="-122"/>
              <a:sym typeface="Times New Roman" panose="02020503050405090304" pitchFamily="18" charset="0"/>
            </a:endParaRPr>
          </a:p>
        </p:txBody>
      </p:sp>
      <p:grpSp>
        <p:nvGrpSpPr>
          <p:cNvPr id="23" name="组合 22"/>
          <p:cNvGrpSpPr/>
          <p:nvPr/>
        </p:nvGrpSpPr>
        <p:grpSpPr>
          <a:xfrm rot="0">
            <a:off x="2398395" y="5305425"/>
            <a:ext cx="1377950" cy="695325"/>
            <a:chOff x="2398384" y="4392969"/>
            <a:chExt cx="1095640" cy="1133992"/>
          </a:xfrm>
        </p:grpSpPr>
        <p:sp>
          <p:nvSpPr>
            <p:cNvPr id="27" name="矩形 26"/>
            <p:cNvSpPr/>
            <p:nvPr/>
          </p:nvSpPr>
          <p:spPr>
            <a:xfrm>
              <a:off x="2398384" y="4392969"/>
              <a:ext cx="1095640" cy="191903"/>
            </a:xfrm>
            <a:prstGeom prst="rect">
              <a:avLst/>
            </a:prstGeom>
            <a:gradFill>
              <a:gsLst>
                <a:gs pos="0">
                  <a:srgbClr val="6690FF"/>
                </a:gs>
                <a:gs pos="100000">
                  <a:srgbClr val="0046FF"/>
                </a:gs>
              </a:gsLst>
              <a:lin ang="2700000" scaled="0"/>
            </a:gradFill>
            <a:ln w="12700" cap="flat" cmpd="sng" algn="ctr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/>
            <a:lstStyle/>
            <a:p>
              <a:pPr algn="ctr"/>
              <a:r>
                <a:rPr lang="zh-CN" altLang="en-US" sz="800" b="1" kern="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503050405090304" pitchFamily="18" charset="0"/>
                  <a:ea typeface="微软雅黑" charset="-122"/>
                  <a:sym typeface="Times New Roman" panose="02020503050405090304" pitchFamily="18" charset="0"/>
                </a:rPr>
                <a:t>租户管理</a:t>
              </a:r>
              <a:endParaRPr lang="zh-CN" altLang="en-US" sz="800" b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503050405090304" pitchFamily="18" charset="0"/>
                <a:ea typeface="微软雅黑" charset="-122"/>
                <a:sym typeface="Times New Roman" panose="02020503050405090304" pitchFamily="18" charset="0"/>
              </a:endParaRPr>
            </a:p>
          </p:txBody>
        </p:sp>
        <p:sp>
          <p:nvSpPr>
            <p:cNvPr id="28" name="矩形 27"/>
            <p:cNvSpPr/>
            <p:nvPr/>
          </p:nvSpPr>
          <p:spPr>
            <a:xfrm>
              <a:off x="2398384" y="4628492"/>
              <a:ext cx="1095640" cy="191903"/>
            </a:xfrm>
            <a:prstGeom prst="rect">
              <a:avLst/>
            </a:prstGeom>
            <a:gradFill>
              <a:gsLst>
                <a:gs pos="0">
                  <a:srgbClr val="6690FF"/>
                </a:gs>
                <a:gs pos="100000">
                  <a:srgbClr val="0046FF"/>
                </a:gs>
              </a:gsLst>
              <a:lin ang="2700000" scaled="0"/>
            </a:gradFill>
            <a:ln w="12700" cap="flat" cmpd="sng" algn="ctr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/>
            <a:lstStyle/>
            <a:p>
              <a:pPr algn="ctr"/>
              <a:r>
                <a:rPr lang="zh-CN" altLang="en-US" sz="800" b="1" kern="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503050405090304" pitchFamily="18" charset="0"/>
                  <a:ea typeface="微软雅黑" charset="-122"/>
                  <a:sym typeface="Times New Roman" panose="02020503050405090304" pitchFamily="18" charset="0"/>
                </a:rPr>
                <a:t>权限管理</a:t>
              </a:r>
              <a:endParaRPr lang="zh-CN" altLang="en-US" sz="800" b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503050405090304" pitchFamily="18" charset="0"/>
                <a:ea typeface="微软雅黑" charset="-122"/>
                <a:sym typeface="Times New Roman" panose="02020503050405090304" pitchFamily="18" charset="0"/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2398384" y="4864015"/>
              <a:ext cx="1095640" cy="191903"/>
            </a:xfrm>
            <a:prstGeom prst="rect">
              <a:avLst/>
            </a:prstGeom>
            <a:gradFill>
              <a:gsLst>
                <a:gs pos="0">
                  <a:srgbClr val="6690FF"/>
                </a:gs>
                <a:gs pos="100000">
                  <a:srgbClr val="0046FF"/>
                </a:gs>
              </a:gsLst>
              <a:lin ang="2700000" scaled="0"/>
            </a:gradFill>
            <a:ln w="12700" cap="flat" cmpd="sng" algn="ctr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/>
            <a:lstStyle/>
            <a:p>
              <a:pPr algn="ctr"/>
              <a:r>
                <a:rPr lang="zh-CN" altLang="en-US" sz="800" b="1" kern="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503050405090304" pitchFamily="18" charset="0"/>
                  <a:ea typeface="微软雅黑" charset="-122"/>
                  <a:sym typeface="Times New Roman" panose="02020503050405090304" pitchFamily="18" charset="0"/>
                </a:rPr>
                <a:t>日志管理</a:t>
              </a:r>
              <a:endParaRPr lang="zh-CN" altLang="en-US" sz="800" b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503050405090304" pitchFamily="18" charset="0"/>
                <a:ea typeface="微软雅黑" charset="-122"/>
                <a:sym typeface="Times New Roman" panose="02020503050405090304" pitchFamily="18" charset="0"/>
              </a:endParaRPr>
            </a:p>
          </p:txBody>
        </p:sp>
        <p:sp>
          <p:nvSpPr>
            <p:cNvPr id="30" name="矩形 29"/>
            <p:cNvSpPr/>
            <p:nvPr/>
          </p:nvSpPr>
          <p:spPr>
            <a:xfrm>
              <a:off x="2398384" y="5099537"/>
              <a:ext cx="1095640" cy="191903"/>
            </a:xfrm>
            <a:prstGeom prst="rect">
              <a:avLst/>
            </a:prstGeom>
            <a:gradFill>
              <a:gsLst>
                <a:gs pos="0">
                  <a:srgbClr val="6690FF"/>
                </a:gs>
                <a:gs pos="100000">
                  <a:srgbClr val="0046FF"/>
                </a:gs>
              </a:gsLst>
              <a:lin ang="2700000" scaled="0"/>
            </a:gradFill>
            <a:ln w="12700" cap="flat" cmpd="sng" algn="ctr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/>
            <a:lstStyle/>
            <a:p>
              <a:pPr algn="ctr"/>
              <a:r>
                <a:rPr lang="zh-CN" altLang="en-US" sz="800" b="1" kern="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503050405090304" pitchFamily="18" charset="0"/>
                  <a:ea typeface="微软雅黑" charset="-122"/>
                  <a:sym typeface="Times New Roman" panose="02020503050405090304" pitchFamily="18" charset="0"/>
                </a:rPr>
                <a:t>参数管理</a:t>
              </a:r>
              <a:endParaRPr lang="zh-CN" altLang="en-US" sz="800" b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503050405090304" pitchFamily="18" charset="0"/>
                <a:ea typeface="微软雅黑" charset="-122"/>
                <a:sym typeface="Times New Roman" panose="02020503050405090304" pitchFamily="18" charset="0"/>
              </a:endParaRPr>
            </a:p>
          </p:txBody>
        </p:sp>
        <p:sp>
          <p:nvSpPr>
            <p:cNvPr id="31" name="矩形 30"/>
            <p:cNvSpPr/>
            <p:nvPr/>
          </p:nvSpPr>
          <p:spPr>
            <a:xfrm>
              <a:off x="2398384" y="5335058"/>
              <a:ext cx="1095640" cy="191903"/>
            </a:xfrm>
            <a:prstGeom prst="rect">
              <a:avLst/>
            </a:prstGeom>
            <a:gradFill>
              <a:gsLst>
                <a:gs pos="0">
                  <a:srgbClr val="6690FF"/>
                </a:gs>
                <a:gs pos="100000">
                  <a:srgbClr val="0046FF"/>
                </a:gs>
              </a:gsLst>
              <a:lin ang="2700000" scaled="0"/>
            </a:gradFill>
            <a:ln w="12700" cap="flat" cmpd="sng" algn="ctr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/>
            <a:lstStyle/>
            <a:p>
              <a:pPr algn="ctr"/>
              <a:r>
                <a:rPr lang="en-US" altLang="zh-CN" sz="800" b="1" kern="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503050405090304" pitchFamily="18" charset="0"/>
                  <a:ea typeface="微软雅黑" charset="-122"/>
                  <a:sym typeface="Times New Roman" panose="02020503050405090304" pitchFamily="18" charset="0"/>
                </a:rPr>
                <a:t>......</a:t>
              </a:r>
              <a:endParaRPr lang="zh-CN" altLang="en-US" sz="800" b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503050405090304" pitchFamily="18" charset="0"/>
                <a:ea typeface="微软雅黑" charset="-122"/>
                <a:sym typeface="Times New Roman" panose="02020503050405090304" pitchFamily="18" charset="0"/>
              </a:endParaRPr>
            </a:p>
          </p:txBody>
        </p:sp>
      </p:grpSp>
      <p:sp>
        <p:nvSpPr>
          <p:cNvPr id="24" name="文本框 23"/>
          <p:cNvSpPr txBox="1"/>
          <p:nvPr/>
        </p:nvSpPr>
        <p:spPr>
          <a:xfrm>
            <a:off x="806450" y="6167755"/>
            <a:ext cx="1578610" cy="252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600" b="1" kern="0">
                <a:solidFill>
                  <a:srgbClr val="0046FF"/>
                </a:solidFill>
                <a:effectLst>
                  <a:reflection blurRad="127000" stA="30000" endPos="45500" dist="50800" dir="5400000" sy="-100000" algn="bl" rotWithShape="0"/>
                </a:effectLst>
                <a:latin typeface="微软雅黑" charset="-122"/>
                <a:ea typeface="微软雅黑" charset="-122"/>
              </a:defRPr>
            </a:lvl1pPr>
          </a:lstStyle>
          <a:p>
            <a:pPr algn="ctr">
              <a:defRPr/>
            </a:pPr>
            <a:r>
              <a:rPr lang="en-US" altLang="zh-CN" sz="10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0" stA="30000" endPos="45500" dist="50800" dir="5400000" sy="-100000" algn="bl" rotWithShape="0"/>
                </a:effectLst>
                <a:latin typeface="Times New Roman" panose="02020503050405090304" pitchFamily="18" charset="0"/>
                <a:sym typeface="Times New Roman" panose="02020503050405090304" pitchFamily="18" charset="0"/>
              </a:rPr>
              <a:t>AI</a:t>
            </a:r>
            <a:r>
              <a:rPr lang="zh-CN" altLang="en-US" sz="10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0" stA="30000" endPos="45500" dist="50800" dir="5400000" sy="-100000" algn="bl" rotWithShape="0"/>
                </a:effectLst>
                <a:latin typeface="Times New Roman" panose="02020503050405090304" pitchFamily="18" charset="0"/>
                <a:sym typeface="Times New Roman" panose="02020503050405090304" pitchFamily="18" charset="0"/>
              </a:rPr>
              <a:t>基础能力</a:t>
            </a:r>
            <a:endParaRPr lang="zh-CN" altLang="en-US" sz="1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127000" stA="30000" endPos="45500" dist="50800" dir="5400000" sy="-100000" algn="bl" rotWithShape="0"/>
              </a:effectLst>
              <a:latin typeface="Times New Roman" panose="02020503050405090304" pitchFamily="18" charset="0"/>
              <a:sym typeface="Times New Roman" panose="02020503050405090304" pitchFamily="18" charset="0"/>
            </a:endParaRPr>
          </a:p>
        </p:txBody>
      </p:sp>
      <p:pic>
        <p:nvPicPr>
          <p:cNvPr id="25" name="图片 2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399530" y="5962650"/>
            <a:ext cx="103505" cy="306705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975735" y="5497830"/>
            <a:ext cx="168910" cy="187960"/>
          </a:xfrm>
          <a:prstGeom prst="rect">
            <a:avLst/>
          </a:prstGeom>
        </p:spPr>
      </p:pic>
      <p:pic>
        <p:nvPicPr>
          <p:cNvPr id="47" name="图片 46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2670" y="5495290"/>
            <a:ext cx="168910" cy="187960"/>
          </a:xfrm>
          <a:prstGeom prst="rect">
            <a:avLst/>
          </a:prstGeom>
        </p:spPr>
      </p:pic>
      <p:sp>
        <p:nvSpPr>
          <p:cNvPr id="49" name="梯形 48"/>
          <p:cNvSpPr/>
          <p:nvPr/>
        </p:nvSpPr>
        <p:spPr>
          <a:xfrm>
            <a:off x="1100455" y="4502150"/>
            <a:ext cx="9707880" cy="386080"/>
          </a:xfrm>
          <a:prstGeom prst="trapezoid">
            <a:avLst>
              <a:gd name="adj" fmla="val 95703"/>
            </a:avLst>
          </a:prstGeom>
          <a:gradFill>
            <a:gsLst>
              <a:gs pos="0">
                <a:srgbClr val="0046FF">
                  <a:alpha val="0"/>
                </a:srgbClr>
              </a:gs>
              <a:gs pos="100000">
                <a:srgbClr val="0046FF">
                  <a:alpha val="6000"/>
                </a:srgbClr>
              </a:gs>
            </a:gsLst>
            <a:lin ang="5400000" scaled="0"/>
          </a:gradFill>
          <a:ln w="12700" cap="flat" cmpd="sng" algn="ctr">
            <a:gradFill>
              <a:gsLst>
                <a:gs pos="0">
                  <a:srgbClr val="0046FF">
                    <a:alpha val="0"/>
                  </a:srgbClr>
                </a:gs>
                <a:gs pos="100000">
                  <a:srgbClr val="0046FF">
                    <a:alpha val="73000"/>
                  </a:srgbClr>
                </a:gs>
              </a:gsLst>
              <a:lin ang="5400000" scaled="1"/>
            </a:gra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sz="2000" kern="0">
              <a:solidFill>
                <a:prstClr val="white"/>
              </a:solidFill>
              <a:latin typeface="Times New Roman" panose="02020503050405090304" pitchFamily="18" charset="0"/>
              <a:ea typeface="微软雅黑" charset="-122"/>
              <a:sym typeface="Times New Roman" panose="02020503050405090304" pitchFamily="18" charset="0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2324735" y="2005965"/>
            <a:ext cx="8209915" cy="2070735"/>
          </a:xfrm>
          <a:prstGeom prst="rect">
            <a:avLst/>
          </a:prstGeom>
          <a:gradFill>
            <a:gsLst>
              <a:gs pos="0">
                <a:srgbClr val="0046FF">
                  <a:alpha val="10000"/>
                </a:srgbClr>
              </a:gs>
              <a:gs pos="100000">
                <a:srgbClr val="0046FF">
                  <a:alpha val="0"/>
                </a:srgbClr>
              </a:gs>
            </a:gsLst>
            <a:lin ang="5400000" scaled="1"/>
          </a:gradFill>
          <a:ln w="6350" cap="rnd" cmpd="sng" algn="ctr">
            <a:solidFill>
              <a:srgbClr val="FF0000"/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 sz="1400" b="1" kern="0">
              <a:solidFill>
                <a:prstClr val="white"/>
              </a:solidFill>
              <a:latin typeface="Times New Roman" panose="02020503050405090304" pitchFamily="18" charset="0"/>
              <a:ea typeface="微软雅黑" charset="-122"/>
              <a:sym typeface="Times New Roman" panose="02020503050405090304" pitchFamily="18" charset="0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955675" y="2461895"/>
            <a:ext cx="129349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600" b="1" kern="0">
                <a:solidFill>
                  <a:srgbClr val="0046FF"/>
                </a:solidFill>
                <a:effectLst>
                  <a:reflection blurRad="127000" stA="30000" endPos="45500" dist="50800" dir="5400000" sy="-100000" algn="bl" rotWithShape="0"/>
                </a:effectLst>
                <a:latin typeface="微软雅黑" charset="-122"/>
                <a:ea typeface="微软雅黑" charset="-122"/>
              </a:defRPr>
            </a:lvl1pPr>
          </a:lstStyle>
          <a:p>
            <a:pPr algn="ctr">
              <a:defRPr/>
            </a:pPr>
            <a:r>
              <a:rPr lang="zh-CN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0" stA="30000" endPos="45500" dist="50800" dir="5400000" sy="-100000" algn="bl" rotWithShape="0"/>
                </a:effectLst>
                <a:latin typeface="Times New Roman" panose="02020503050405090304" pitchFamily="18" charset="0"/>
                <a:sym typeface="Times New Roman" panose="02020503050405090304" pitchFamily="18" charset="0"/>
              </a:rPr>
              <a:t>行业</a:t>
            </a:r>
            <a:endParaRPr lang="zh-CN" alt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127000" stA="30000" endPos="45500" dist="50800" dir="5400000" sy="-100000" algn="bl" rotWithShape="0"/>
              </a:effectLst>
              <a:latin typeface="Times New Roman" panose="02020503050405090304" pitchFamily="18" charset="0"/>
              <a:sym typeface="Times New Roman" panose="02020503050405090304" pitchFamily="18" charset="0"/>
            </a:endParaRPr>
          </a:p>
          <a:p>
            <a:pPr algn="ctr">
              <a:defRPr/>
            </a:pPr>
            <a:r>
              <a:rPr lang="zh-CN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0" stA="30000" endPos="45500" dist="50800" dir="5400000" sy="-100000" algn="bl" rotWithShape="0"/>
                </a:effectLst>
                <a:latin typeface="Times New Roman" panose="02020503050405090304" pitchFamily="18" charset="0"/>
                <a:sym typeface="Times New Roman" panose="02020503050405090304" pitchFamily="18" charset="0"/>
              </a:rPr>
              <a:t>场景</a:t>
            </a:r>
            <a:endParaRPr lang="en-US" altLang="zh-CN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127000" stA="30000" endPos="45500" dist="50800" dir="5400000" sy="-100000" algn="bl" rotWithShape="0"/>
              </a:effectLst>
              <a:latin typeface="Times New Roman" panose="02020503050405090304" pitchFamily="18" charset="0"/>
              <a:sym typeface="Times New Roman" panose="02020503050405090304" pitchFamily="18" charset="0"/>
            </a:endParaRPr>
          </a:p>
          <a:p>
            <a:pPr algn="ctr">
              <a:defRPr/>
            </a:pPr>
            <a:r>
              <a:rPr lang="zh-CN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0" stA="30000" endPos="45500" dist="50800" dir="5400000" sy="-100000" algn="bl" rotWithShape="0"/>
                </a:effectLst>
                <a:latin typeface="Times New Roman" panose="02020503050405090304" pitchFamily="18" charset="0"/>
                <a:sym typeface="Times New Roman" panose="02020503050405090304" pitchFamily="18" charset="0"/>
              </a:rPr>
              <a:t>应用</a:t>
            </a:r>
            <a:endParaRPr lang="zh-CN" alt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127000" stA="30000" endPos="45500" dist="50800" dir="5400000" sy="-100000" algn="bl" rotWithShape="0"/>
              </a:effectLst>
              <a:latin typeface="Times New Roman" panose="02020503050405090304" pitchFamily="18" charset="0"/>
              <a:sym typeface="Times New Roman" panose="02020503050405090304" pitchFamily="18" charset="0"/>
            </a:endParaRPr>
          </a:p>
        </p:txBody>
      </p:sp>
      <p:sp>
        <p:nvSpPr>
          <p:cNvPr id="65" name="îšlîdè"/>
          <p:cNvSpPr/>
          <p:nvPr/>
        </p:nvSpPr>
        <p:spPr bwMode="auto">
          <a:xfrm>
            <a:off x="3521710" y="2071370"/>
            <a:ext cx="1814195" cy="251460"/>
          </a:xfrm>
          <a:prstGeom prst="parallelogram">
            <a:avLst/>
          </a:prstGeom>
          <a:gradFill>
            <a:gsLst>
              <a:gs pos="0">
                <a:srgbClr val="205DFF"/>
              </a:gs>
              <a:gs pos="100000">
                <a:srgbClr val="0043CF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/>
            <a:r>
              <a:rPr lang="zh-CN" altLang="en-US" sz="800" b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503050405090304" pitchFamily="18" charset="0"/>
                <a:ea typeface="微软雅黑" charset="-122"/>
                <a:sym typeface="Times New Roman" panose="02020503050405090304" pitchFamily="18" charset="0"/>
              </a:rPr>
              <a:t>产品研发设计问答</a:t>
            </a:r>
            <a:r>
              <a:rPr lang="en-US" altLang="zh-CN" sz="800" b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503050405090304" pitchFamily="18" charset="0"/>
                <a:ea typeface="微软雅黑" charset="-122"/>
                <a:sym typeface="Times New Roman" panose="02020503050405090304" pitchFamily="18" charset="0"/>
              </a:rPr>
              <a:t>(PLM)</a:t>
            </a:r>
            <a:endParaRPr lang="en-US" altLang="zh-CN" sz="800" b="1" kern="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503050405090304" pitchFamily="18" charset="0"/>
              <a:ea typeface="微软雅黑" charset="-122"/>
              <a:sym typeface="Times New Roman" panose="02020503050405090304" pitchFamily="18" charset="0"/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2324735" y="4228465"/>
            <a:ext cx="8209915" cy="564515"/>
          </a:xfrm>
          <a:prstGeom prst="rect">
            <a:avLst/>
          </a:prstGeom>
          <a:gradFill>
            <a:gsLst>
              <a:gs pos="0">
                <a:srgbClr val="0046FF">
                  <a:alpha val="10000"/>
                </a:srgbClr>
              </a:gs>
              <a:gs pos="100000">
                <a:srgbClr val="0046FF">
                  <a:alpha val="0"/>
                </a:srgbClr>
              </a:gs>
            </a:gsLst>
            <a:lin ang="5400000" scaled="1"/>
          </a:gradFill>
          <a:ln w="6350" cap="rnd" cmpd="sng" algn="ctr">
            <a:solidFill>
              <a:srgbClr val="FF0000"/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 sz="1400" b="1" kern="0">
              <a:solidFill>
                <a:prstClr val="white"/>
              </a:solidFill>
              <a:latin typeface="Times New Roman" panose="02020503050405090304" pitchFamily="18" charset="0"/>
              <a:ea typeface="微软雅黑" charset="-122"/>
              <a:sym typeface="Times New Roman" panose="02020503050405090304" pitchFamily="18" charset="0"/>
            </a:endParaRPr>
          </a:p>
        </p:txBody>
      </p:sp>
      <p:grpSp>
        <p:nvGrpSpPr>
          <p:cNvPr id="56" name="组合 55"/>
          <p:cNvGrpSpPr/>
          <p:nvPr/>
        </p:nvGrpSpPr>
        <p:grpSpPr>
          <a:xfrm>
            <a:off x="2403475" y="4316095"/>
            <a:ext cx="7894320" cy="391160"/>
            <a:chOff x="2371377" y="3647197"/>
            <a:chExt cx="7925197" cy="307278"/>
          </a:xfrm>
        </p:grpSpPr>
        <p:sp>
          <p:nvSpPr>
            <p:cNvPr id="58" name="矩形 57"/>
            <p:cNvSpPr/>
            <p:nvPr/>
          </p:nvSpPr>
          <p:spPr>
            <a:xfrm>
              <a:off x="2371377" y="3647197"/>
              <a:ext cx="1033361" cy="307278"/>
            </a:xfrm>
            <a:prstGeom prst="rect">
              <a:avLst/>
            </a:prstGeom>
            <a:gradFill>
              <a:gsLst>
                <a:gs pos="0">
                  <a:srgbClr val="6690FF"/>
                </a:gs>
                <a:gs pos="100000">
                  <a:srgbClr val="0046FF"/>
                </a:gs>
              </a:gsLst>
              <a:lin ang="2700000" scaled="0"/>
            </a:gradFill>
            <a:ln w="12700" cap="flat" cmpd="sng" algn="ctr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1000" b="1" kern="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503050405090304" pitchFamily="18" charset="0"/>
                  <a:ea typeface="微软雅黑" charset="-122"/>
                  <a:sym typeface="Times New Roman" panose="02020503050405090304" pitchFamily="18" charset="0"/>
                </a:rPr>
                <a:t>知识服务</a:t>
              </a:r>
              <a:endParaRPr lang="zh-CN" altLang="en-US" sz="1000" b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503050405090304" pitchFamily="18" charset="0"/>
                <a:ea typeface="微软雅黑" charset="-122"/>
                <a:sym typeface="Times New Roman" panose="02020503050405090304" pitchFamily="18" charset="0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1000" b="1" kern="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503050405090304" pitchFamily="18" charset="0"/>
                  <a:ea typeface="微软雅黑" charset="-122"/>
                  <a:sym typeface="Times New Roman" panose="02020503050405090304" pitchFamily="18" charset="0"/>
                </a:rPr>
                <a:t>智能体</a:t>
              </a:r>
              <a:endParaRPr lang="zh-CN" altLang="en-US" sz="1000" b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503050405090304" pitchFamily="18" charset="0"/>
                <a:ea typeface="微软雅黑" charset="-122"/>
                <a:sym typeface="Times New Roman" panose="02020503050405090304" pitchFamily="18" charset="0"/>
              </a:endParaRPr>
            </a:p>
          </p:txBody>
        </p:sp>
        <p:sp>
          <p:nvSpPr>
            <p:cNvPr id="59" name="矩形 58"/>
            <p:cNvSpPr/>
            <p:nvPr/>
          </p:nvSpPr>
          <p:spPr>
            <a:xfrm>
              <a:off x="3574946" y="3650689"/>
              <a:ext cx="1033361" cy="303786"/>
            </a:xfrm>
            <a:prstGeom prst="rect">
              <a:avLst/>
            </a:prstGeom>
            <a:gradFill>
              <a:gsLst>
                <a:gs pos="0">
                  <a:srgbClr val="6690FF"/>
                </a:gs>
                <a:gs pos="100000">
                  <a:srgbClr val="0046FF"/>
                </a:gs>
              </a:gsLst>
              <a:lin ang="2700000" scaled="0"/>
            </a:gradFill>
            <a:ln w="12700" cap="flat" cmpd="sng" algn="ctr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000" b="1" kern="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503050405090304" pitchFamily="18" charset="0"/>
                  <a:ea typeface="微软雅黑" charset="-122"/>
                  <a:sym typeface="Times New Roman" panose="02020503050405090304" pitchFamily="18" charset="0"/>
                </a:rPr>
                <a:t>DFM</a:t>
              </a:r>
              <a:r>
                <a:rPr lang="zh-CN" altLang="en-US" sz="1000" b="1" kern="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503050405090304" pitchFamily="18" charset="0"/>
                  <a:ea typeface="微软雅黑" charset="-122"/>
                  <a:sym typeface="Times New Roman" panose="02020503050405090304" pitchFamily="18" charset="0"/>
                </a:rPr>
                <a:t>规则适配</a:t>
              </a:r>
              <a:endParaRPr lang="zh-CN" altLang="en-US" sz="1000" b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503050405090304" pitchFamily="18" charset="0"/>
                <a:ea typeface="微软雅黑" charset="-122"/>
                <a:sym typeface="Times New Roman" panose="02020503050405090304" pitchFamily="18" charset="0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1000" b="1" kern="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503050405090304" pitchFamily="18" charset="0"/>
                  <a:ea typeface="微软雅黑" charset="-122"/>
                  <a:sym typeface="Times New Roman" panose="02020503050405090304" pitchFamily="18" charset="0"/>
                </a:rPr>
                <a:t>智能体</a:t>
              </a:r>
              <a:endParaRPr lang="zh-CN" altLang="en-US" sz="1000" b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503050405090304" pitchFamily="18" charset="0"/>
                <a:ea typeface="微软雅黑" charset="-122"/>
                <a:sym typeface="Times New Roman" panose="02020503050405090304" pitchFamily="18" charset="0"/>
              </a:endParaRPr>
            </a:p>
          </p:txBody>
        </p:sp>
        <p:sp>
          <p:nvSpPr>
            <p:cNvPr id="60" name="矩形 59"/>
            <p:cNvSpPr/>
            <p:nvPr/>
          </p:nvSpPr>
          <p:spPr>
            <a:xfrm>
              <a:off x="4778515" y="3650689"/>
              <a:ext cx="1033361" cy="303786"/>
            </a:xfrm>
            <a:prstGeom prst="rect">
              <a:avLst/>
            </a:prstGeom>
            <a:gradFill>
              <a:gsLst>
                <a:gs pos="0">
                  <a:srgbClr val="6690FF"/>
                </a:gs>
                <a:gs pos="100000">
                  <a:srgbClr val="0046FF"/>
                </a:gs>
              </a:gsLst>
              <a:lin ang="2700000" scaled="0"/>
            </a:gradFill>
            <a:ln w="12700" cap="flat" cmpd="sng" algn="ctr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1000" b="1" kern="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503050405090304" pitchFamily="18" charset="0"/>
                  <a:ea typeface="微软雅黑" charset="-122"/>
                  <a:sym typeface="Times New Roman" panose="02020503050405090304" pitchFamily="18" charset="0"/>
                </a:rPr>
                <a:t>基于</a:t>
              </a:r>
              <a:r>
                <a:rPr lang="en-US" altLang="zh-CN" sz="1000" b="1" kern="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503050405090304" pitchFamily="18" charset="0"/>
                  <a:ea typeface="微软雅黑" charset="-122"/>
                  <a:sym typeface="Times New Roman" panose="02020503050405090304" pitchFamily="18" charset="0"/>
                </a:rPr>
                <a:t>MBD</a:t>
              </a:r>
              <a:r>
                <a:rPr lang="zh-CN" altLang="en-US" sz="1000" b="1" kern="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503050405090304" pitchFamily="18" charset="0"/>
                  <a:ea typeface="微软雅黑" charset="-122"/>
                  <a:sym typeface="Times New Roman" panose="02020503050405090304" pitchFamily="18" charset="0"/>
                </a:rPr>
                <a:t>零件</a:t>
              </a:r>
              <a:endParaRPr lang="zh-CN" altLang="en-US" sz="1000" b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503050405090304" pitchFamily="18" charset="0"/>
                <a:ea typeface="微软雅黑" charset="-122"/>
                <a:sym typeface="Times New Roman" panose="02020503050405090304" pitchFamily="18" charset="0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1000" b="1" kern="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503050405090304" pitchFamily="18" charset="0"/>
                  <a:ea typeface="微软雅黑" charset="-122"/>
                  <a:sym typeface="Times New Roman" panose="02020503050405090304" pitchFamily="18" charset="0"/>
                </a:rPr>
                <a:t>工艺生成智能体</a:t>
              </a:r>
              <a:endParaRPr lang="zh-CN" altLang="en-US" sz="1000" b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503050405090304" pitchFamily="18" charset="0"/>
                <a:ea typeface="微软雅黑" charset="-122"/>
                <a:sym typeface="Times New Roman" panose="02020503050405090304" pitchFamily="18" charset="0"/>
              </a:endParaRPr>
            </a:p>
          </p:txBody>
        </p:sp>
        <p:sp>
          <p:nvSpPr>
            <p:cNvPr id="61" name="矩形 60"/>
            <p:cNvSpPr/>
            <p:nvPr/>
          </p:nvSpPr>
          <p:spPr>
            <a:xfrm>
              <a:off x="5982722" y="3650689"/>
              <a:ext cx="1033361" cy="303786"/>
            </a:xfrm>
            <a:prstGeom prst="rect">
              <a:avLst/>
            </a:prstGeom>
            <a:gradFill>
              <a:gsLst>
                <a:gs pos="0">
                  <a:srgbClr val="6690FF"/>
                </a:gs>
                <a:gs pos="100000">
                  <a:srgbClr val="0046FF"/>
                </a:gs>
              </a:gsLst>
              <a:lin ang="2700000" scaled="0"/>
            </a:gradFill>
            <a:ln w="12700" cap="flat" cmpd="sng" algn="ctr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1000" b="1" kern="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503050405090304" pitchFamily="18" charset="0"/>
                  <a:ea typeface="微软雅黑" charset="-122"/>
                  <a:sym typeface="Times New Roman" panose="02020503050405090304" pitchFamily="18" charset="0"/>
                </a:rPr>
                <a:t>工艺交互设计</a:t>
              </a:r>
              <a:endParaRPr lang="zh-CN" altLang="en-US" sz="1000" b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503050405090304" pitchFamily="18" charset="0"/>
                <a:ea typeface="微软雅黑" charset="-122"/>
                <a:sym typeface="Times New Roman" panose="02020503050405090304" pitchFamily="18" charset="0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1000" b="1" kern="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503050405090304" pitchFamily="18" charset="0"/>
                  <a:ea typeface="微软雅黑" charset="-122"/>
                  <a:sym typeface="Times New Roman" panose="02020503050405090304" pitchFamily="18" charset="0"/>
                </a:rPr>
                <a:t>智能体</a:t>
              </a:r>
              <a:endParaRPr lang="zh-CN" altLang="en-US" sz="1000" b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503050405090304" pitchFamily="18" charset="0"/>
                <a:ea typeface="微软雅黑" charset="-122"/>
                <a:sym typeface="Times New Roman" panose="02020503050405090304" pitchFamily="18" charset="0"/>
              </a:endParaRPr>
            </a:p>
          </p:txBody>
        </p:sp>
        <p:sp>
          <p:nvSpPr>
            <p:cNvPr id="62" name="矩形 61"/>
            <p:cNvSpPr/>
            <p:nvPr/>
          </p:nvSpPr>
          <p:spPr>
            <a:xfrm>
              <a:off x="7202228" y="3650689"/>
              <a:ext cx="1033361" cy="303786"/>
            </a:xfrm>
            <a:prstGeom prst="rect">
              <a:avLst/>
            </a:prstGeom>
            <a:gradFill>
              <a:gsLst>
                <a:gs pos="0">
                  <a:srgbClr val="6690FF"/>
                </a:gs>
                <a:gs pos="100000">
                  <a:srgbClr val="0046FF"/>
                </a:gs>
              </a:gsLst>
              <a:lin ang="2700000" scaled="0"/>
            </a:gradFill>
            <a:ln w="12700" cap="flat" cmpd="sng" algn="ctr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1000" b="1" kern="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503050405090304" pitchFamily="18" charset="0"/>
                  <a:ea typeface="微软雅黑" charset="-122"/>
                  <a:sym typeface="Times New Roman" panose="02020503050405090304" pitchFamily="18" charset="0"/>
                </a:rPr>
                <a:t>零件分类与相似件</a:t>
              </a:r>
              <a:endParaRPr lang="zh-CN" altLang="en-US" sz="1000" b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503050405090304" pitchFamily="18" charset="0"/>
                <a:ea typeface="微软雅黑" charset="-122"/>
                <a:sym typeface="Times New Roman" panose="02020503050405090304" pitchFamily="18" charset="0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1000" b="1" kern="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503050405090304" pitchFamily="18" charset="0"/>
                  <a:ea typeface="微软雅黑" charset="-122"/>
                  <a:sym typeface="Times New Roman" panose="02020503050405090304" pitchFamily="18" charset="0"/>
                </a:rPr>
                <a:t>搜索智能体</a:t>
              </a:r>
              <a:endParaRPr lang="zh-CN" altLang="en-US" sz="1000" b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503050405090304" pitchFamily="18" charset="0"/>
                <a:ea typeface="微软雅黑" charset="-122"/>
                <a:sym typeface="Times New Roman" panose="02020503050405090304" pitchFamily="18" charset="0"/>
              </a:endParaRPr>
            </a:p>
          </p:txBody>
        </p:sp>
        <p:sp>
          <p:nvSpPr>
            <p:cNvPr id="63" name="矩形 62"/>
            <p:cNvSpPr/>
            <p:nvPr/>
          </p:nvSpPr>
          <p:spPr>
            <a:xfrm>
              <a:off x="8408985" y="3650689"/>
              <a:ext cx="1033361" cy="303786"/>
            </a:xfrm>
            <a:prstGeom prst="rect">
              <a:avLst/>
            </a:prstGeom>
            <a:gradFill>
              <a:gsLst>
                <a:gs pos="0">
                  <a:srgbClr val="6690FF"/>
                </a:gs>
                <a:gs pos="100000">
                  <a:srgbClr val="0046FF"/>
                </a:gs>
              </a:gsLst>
              <a:lin ang="2700000" scaled="0"/>
            </a:gradFill>
            <a:ln w="12700" cap="flat" cmpd="sng" algn="ctr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1000" b="1" kern="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503050405090304" pitchFamily="18" charset="0"/>
                  <a:ea typeface="微软雅黑" charset="-122"/>
                  <a:sym typeface="Times New Roman" panose="02020503050405090304" pitchFamily="18" charset="0"/>
                </a:rPr>
                <a:t>数据汇总分析</a:t>
              </a:r>
              <a:endParaRPr lang="zh-CN" altLang="en-US" sz="1000" b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503050405090304" pitchFamily="18" charset="0"/>
                <a:ea typeface="微软雅黑" charset="-122"/>
                <a:sym typeface="Times New Roman" panose="02020503050405090304" pitchFamily="18" charset="0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1000" b="1" kern="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503050405090304" pitchFamily="18" charset="0"/>
                  <a:ea typeface="微软雅黑" charset="-122"/>
                  <a:sym typeface="Times New Roman" panose="02020503050405090304" pitchFamily="18" charset="0"/>
                </a:rPr>
                <a:t>智能体</a:t>
              </a:r>
              <a:endParaRPr lang="zh-CN" altLang="en-US" sz="1000" b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503050405090304" pitchFamily="18" charset="0"/>
                <a:ea typeface="微软雅黑" charset="-122"/>
                <a:sym typeface="Times New Roman" panose="02020503050405090304" pitchFamily="18" charset="0"/>
              </a:endParaRPr>
            </a:p>
          </p:txBody>
        </p:sp>
        <p:sp>
          <p:nvSpPr>
            <p:cNvPr id="64" name="矩形 63"/>
            <p:cNvSpPr/>
            <p:nvPr/>
          </p:nvSpPr>
          <p:spPr>
            <a:xfrm>
              <a:off x="9615741" y="3650689"/>
              <a:ext cx="680833" cy="303786"/>
            </a:xfrm>
            <a:prstGeom prst="rect">
              <a:avLst/>
            </a:prstGeom>
            <a:gradFill>
              <a:gsLst>
                <a:gs pos="0">
                  <a:srgbClr val="6690FF"/>
                </a:gs>
                <a:gs pos="100000">
                  <a:srgbClr val="0046FF"/>
                </a:gs>
              </a:gsLst>
              <a:lin ang="2700000" scaled="0"/>
            </a:gradFill>
            <a:ln w="12700" cap="flat" cmpd="sng" algn="ctr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/>
            <a:lstStyle/>
            <a:p>
              <a:pPr algn="ctr"/>
              <a:r>
                <a:rPr lang="en-US" altLang="zh-CN" sz="800" b="1" kern="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503050405090304" pitchFamily="18" charset="0"/>
                  <a:ea typeface="宋体" pitchFamily="2" charset="-122"/>
                  <a:sym typeface="Times New Roman" panose="02020503050405090304" pitchFamily="18" charset="0"/>
                </a:rPr>
                <a:t>......</a:t>
              </a:r>
              <a:endParaRPr lang="en-US" altLang="zh-CN" sz="800" b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503050405090304" pitchFamily="18" charset="0"/>
                <a:ea typeface="宋体" pitchFamily="2" charset="-122"/>
                <a:sym typeface="Times New Roman" panose="02020503050405090304" pitchFamily="18" charset="0"/>
              </a:endParaRPr>
            </a:p>
          </p:txBody>
        </p:sp>
      </p:grpSp>
      <p:sp>
        <p:nvSpPr>
          <p:cNvPr id="57" name="文本框 56"/>
          <p:cNvSpPr txBox="1"/>
          <p:nvPr/>
        </p:nvSpPr>
        <p:spPr>
          <a:xfrm>
            <a:off x="806450" y="4308475"/>
            <a:ext cx="156527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600" b="1" kern="0">
                <a:solidFill>
                  <a:srgbClr val="0046FF"/>
                </a:solidFill>
                <a:effectLst>
                  <a:reflection blurRad="127000" stA="30000" endPos="45500" dist="50800" dir="5400000" sy="-100000" algn="bl" rotWithShape="0"/>
                </a:effectLst>
                <a:latin typeface="微软雅黑" charset="-122"/>
                <a:ea typeface="微软雅黑" charset="-122"/>
              </a:defRPr>
            </a:lvl1pPr>
          </a:lstStyle>
          <a:p>
            <a:pPr algn="ctr">
              <a:defRPr/>
            </a:pPr>
            <a:r>
              <a:rPr lang="zh-CN" alt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0" stA="30000" endPos="45500" dist="50800" dir="5400000" sy="-100000" algn="bl" rotWithShape="0"/>
                </a:effectLst>
                <a:latin typeface="Times New Roman" panose="02020503050405090304" pitchFamily="18" charset="0"/>
                <a:sym typeface="Times New Roman" panose="02020503050405090304" pitchFamily="18" charset="0"/>
              </a:rPr>
              <a:t>智能体</a:t>
            </a:r>
            <a:endParaRPr lang="zh-CN" alt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127000" stA="30000" endPos="45500" dist="50800" dir="5400000" sy="-100000" algn="bl" rotWithShape="0"/>
              </a:effectLst>
              <a:latin typeface="Times New Roman" panose="02020503050405090304" pitchFamily="18" charset="0"/>
              <a:sym typeface="Times New Roman" panose="02020503050405090304" pitchFamily="18" charset="0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9149704" y="5306237"/>
            <a:ext cx="1378224" cy="117696"/>
          </a:xfrm>
          <a:prstGeom prst="rect">
            <a:avLst/>
          </a:prstGeom>
          <a:gradFill>
            <a:gsLst>
              <a:gs pos="0">
                <a:srgbClr val="6690FF"/>
              </a:gs>
              <a:gs pos="100000">
                <a:srgbClr val="0046FF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/>
          <a:lstStyle/>
          <a:p>
            <a:pPr algn="ctr"/>
            <a:r>
              <a:rPr lang="zh-CN" altLang="en-US" sz="800" b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503050405090304" pitchFamily="18" charset="0"/>
                <a:ea typeface="微软雅黑" charset="-122"/>
                <a:sym typeface="Times New Roman" panose="02020503050405090304" pitchFamily="18" charset="0"/>
              </a:rPr>
              <a:t>模型</a:t>
            </a:r>
            <a:r>
              <a:rPr lang="zh-CN" altLang="en-US" sz="800" b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503050405090304" pitchFamily="18" charset="0"/>
                <a:ea typeface="微软雅黑" charset="-122"/>
                <a:sym typeface="Times New Roman" panose="02020503050405090304" pitchFamily="18" charset="0"/>
              </a:rPr>
              <a:t>推理</a:t>
            </a:r>
            <a:endParaRPr lang="zh-CN" altLang="en-US" sz="800" b="1" kern="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503050405090304" pitchFamily="18" charset="0"/>
              <a:ea typeface="微软雅黑" charset="-122"/>
              <a:sym typeface="Times New Roman" panose="02020503050405090304" pitchFamily="18" charset="0"/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9149704" y="5450685"/>
            <a:ext cx="1378224" cy="117696"/>
          </a:xfrm>
          <a:prstGeom prst="rect">
            <a:avLst/>
          </a:prstGeom>
          <a:gradFill>
            <a:gsLst>
              <a:gs pos="0">
                <a:srgbClr val="6690FF"/>
              </a:gs>
              <a:gs pos="100000">
                <a:srgbClr val="0046FF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/>
          <a:lstStyle/>
          <a:p>
            <a:pPr algn="ctr"/>
            <a:r>
              <a:rPr lang="zh-CN" altLang="en-US" sz="800" b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503050405090304" pitchFamily="18" charset="0"/>
                <a:ea typeface="微软雅黑" charset="-122"/>
                <a:sym typeface="Times New Roman" panose="02020503050405090304" pitchFamily="18" charset="0"/>
              </a:rPr>
              <a:t>场景</a:t>
            </a:r>
            <a:r>
              <a:rPr lang="zh-CN" altLang="en-US" sz="800" b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503050405090304" pitchFamily="18" charset="0"/>
                <a:ea typeface="微软雅黑" charset="-122"/>
                <a:sym typeface="Times New Roman" panose="02020503050405090304" pitchFamily="18" charset="0"/>
              </a:rPr>
              <a:t>感知</a:t>
            </a:r>
            <a:endParaRPr lang="zh-CN" altLang="en-US" sz="800" b="1" kern="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503050405090304" pitchFamily="18" charset="0"/>
              <a:ea typeface="微软雅黑" charset="-122"/>
              <a:sym typeface="Times New Roman" panose="02020503050405090304" pitchFamily="18" charset="0"/>
            </a:endParaRPr>
          </a:p>
        </p:txBody>
      </p:sp>
      <p:sp>
        <p:nvSpPr>
          <p:cNvPr id="81" name="矩形 80"/>
          <p:cNvSpPr/>
          <p:nvPr/>
        </p:nvSpPr>
        <p:spPr>
          <a:xfrm>
            <a:off x="9149704" y="5595134"/>
            <a:ext cx="1378224" cy="117696"/>
          </a:xfrm>
          <a:prstGeom prst="rect">
            <a:avLst/>
          </a:prstGeom>
          <a:gradFill>
            <a:gsLst>
              <a:gs pos="0">
                <a:srgbClr val="6690FF"/>
              </a:gs>
              <a:gs pos="100000">
                <a:srgbClr val="0046FF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/>
          <a:lstStyle/>
          <a:p>
            <a:pPr algn="ctr"/>
            <a:r>
              <a:rPr lang="zh-CN" altLang="en-US" sz="800" b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503050405090304" pitchFamily="18" charset="0"/>
                <a:ea typeface="微软雅黑" charset="-122"/>
                <a:sym typeface="Times New Roman" panose="02020503050405090304" pitchFamily="18" charset="0"/>
              </a:rPr>
              <a:t>意图识别</a:t>
            </a:r>
            <a:endParaRPr lang="zh-CN" altLang="en-US" sz="800" b="1" kern="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503050405090304" pitchFamily="18" charset="0"/>
              <a:ea typeface="微软雅黑" charset="-122"/>
              <a:sym typeface="Times New Roman" panose="02020503050405090304" pitchFamily="18" charset="0"/>
            </a:endParaRPr>
          </a:p>
        </p:txBody>
      </p:sp>
      <p:sp>
        <p:nvSpPr>
          <p:cNvPr id="82" name="矩形 81"/>
          <p:cNvSpPr/>
          <p:nvPr/>
        </p:nvSpPr>
        <p:spPr>
          <a:xfrm>
            <a:off x="9149704" y="5739582"/>
            <a:ext cx="1378224" cy="117696"/>
          </a:xfrm>
          <a:prstGeom prst="rect">
            <a:avLst/>
          </a:prstGeom>
          <a:gradFill>
            <a:gsLst>
              <a:gs pos="0">
                <a:srgbClr val="6690FF"/>
              </a:gs>
              <a:gs pos="100000">
                <a:srgbClr val="0046FF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/>
          <a:lstStyle/>
          <a:p>
            <a:pPr algn="ctr"/>
            <a:r>
              <a:rPr lang="zh-CN" altLang="en-US" sz="800" b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503050405090304" pitchFamily="18" charset="0"/>
                <a:ea typeface="微软雅黑" charset="-122"/>
                <a:sym typeface="Times New Roman" panose="02020503050405090304" pitchFamily="18" charset="0"/>
              </a:rPr>
              <a:t>文档解析</a:t>
            </a:r>
            <a:endParaRPr lang="zh-CN" altLang="en-US" sz="800" b="1" kern="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503050405090304" pitchFamily="18" charset="0"/>
              <a:ea typeface="微软雅黑" charset="-122"/>
              <a:sym typeface="Times New Roman" panose="02020503050405090304" pitchFamily="18" charset="0"/>
            </a:endParaRPr>
          </a:p>
        </p:txBody>
      </p:sp>
      <p:sp>
        <p:nvSpPr>
          <p:cNvPr id="83" name="矩形 82"/>
          <p:cNvSpPr/>
          <p:nvPr/>
        </p:nvSpPr>
        <p:spPr>
          <a:xfrm>
            <a:off x="9149704" y="5884029"/>
            <a:ext cx="1378224" cy="117696"/>
          </a:xfrm>
          <a:prstGeom prst="rect">
            <a:avLst/>
          </a:prstGeom>
          <a:gradFill>
            <a:gsLst>
              <a:gs pos="0">
                <a:srgbClr val="6690FF"/>
              </a:gs>
              <a:gs pos="100000">
                <a:srgbClr val="0046FF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/>
          <a:lstStyle/>
          <a:p>
            <a:pPr algn="ctr"/>
            <a:r>
              <a:rPr lang="en-US" altLang="zh-CN" sz="800" b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503050405090304" pitchFamily="18" charset="0"/>
                <a:ea typeface="微软雅黑" charset="-122"/>
                <a:sym typeface="Times New Roman" panose="02020503050405090304" pitchFamily="18" charset="0"/>
              </a:rPr>
              <a:t>......</a:t>
            </a:r>
            <a:endParaRPr lang="zh-CN" altLang="en-US" sz="800" b="1" kern="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503050405090304" pitchFamily="18" charset="0"/>
              <a:ea typeface="微软雅黑" charset="-122"/>
              <a:sym typeface="Times New Roman" panose="02020503050405090304" pitchFamily="18" charset="0"/>
            </a:endParaRPr>
          </a:p>
        </p:txBody>
      </p:sp>
      <p:sp>
        <p:nvSpPr>
          <p:cNvPr id="84" name="文本框 83"/>
          <p:cNvSpPr txBox="1"/>
          <p:nvPr/>
        </p:nvSpPr>
        <p:spPr>
          <a:xfrm>
            <a:off x="0" y="917809"/>
            <a:ext cx="12192000" cy="801437"/>
          </a:xfrm>
          <a:prstGeom prst="rect">
            <a:avLst/>
          </a:prstGeom>
          <a:solidFill>
            <a:srgbClr val="DDE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>
              <a:lnSpc>
                <a:spcPct val="120000"/>
              </a:lnSpc>
              <a:defRPr kumimoji="1" sz="1600" b="1">
                <a:solidFill>
                  <a:srgbClr val="343C4E"/>
                </a:solidFill>
                <a:latin typeface="微软雅黑" charset="-122"/>
                <a:ea typeface="微软雅黑" charset="-122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>
              <a:defRPr/>
            </a:pPr>
            <a:r>
              <a:rPr lang="zh-CN" altLang="en-US" dirty="0">
                <a:solidFill>
                  <a:schemeClr val="bg1"/>
                </a:solidFill>
                <a:latin typeface="Times New Roman" panose="02020503050405090304" pitchFamily="18" charset="0"/>
                <a:sym typeface="Times New Roman" panose="02020503050405090304" pitchFamily="18" charset="0"/>
              </a:rPr>
              <a:t>       </a:t>
            </a:r>
            <a:r>
              <a:rPr lang="zh-CN" altLang="en-US" b="0" noProof="0" dirty="0">
                <a:ln>
                  <a:noFill/>
                </a:ln>
                <a:solidFill>
                  <a:srgbClr val="0046FF"/>
                </a:solidFill>
                <a:effectLst/>
                <a:uLnTx/>
                <a:uFillTx/>
                <a:sym typeface="Times New Roman" panose="02020503050405090304" pitchFamily="18" charset="0"/>
              </a:rPr>
              <a:t>以</a:t>
            </a:r>
            <a:r>
              <a:rPr lang="zh-CN" altLang="en-US" noProof="0" dirty="0">
                <a:ln>
                  <a:noFill/>
                </a:ln>
                <a:solidFill>
                  <a:srgbClr val="0046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sym typeface="Times New Roman" panose="02020503050405090304" pitchFamily="18" charset="0"/>
              </a:rPr>
              <a:t>KMArtizen.AI平台</a:t>
            </a:r>
            <a:r>
              <a:rPr lang="zh-CN" altLang="en-US" b="0" noProof="0" dirty="0">
                <a:ln>
                  <a:noFill/>
                </a:ln>
                <a:solidFill>
                  <a:srgbClr val="0046FF"/>
                </a:solidFill>
                <a:effectLst/>
                <a:uLnTx/>
                <a:uFillTx/>
                <a:sym typeface="Times New Roman" panose="02020503050405090304" pitchFamily="18" charset="0"/>
              </a:rPr>
              <a:t>为基础，构建</a:t>
            </a:r>
            <a:r>
              <a:rPr lang="zh-CN" altLang="en-US" noProof="0" dirty="0">
                <a:ln>
                  <a:noFill/>
                </a:ln>
                <a:solidFill>
                  <a:srgbClr val="0046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sym typeface="Times New Roman" panose="02020503050405090304" pitchFamily="18" charset="0"/>
              </a:rPr>
              <a:t>智能体</a:t>
            </a:r>
            <a:r>
              <a:rPr lang="zh-CN" altLang="en-US" b="0" noProof="0" dirty="0">
                <a:ln>
                  <a:noFill/>
                </a:ln>
                <a:solidFill>
                  <a:srgbClr val="0046FF"/>
                </a:solidFill>
                <a:effectLst/>
                <a:uLnTx/>
                <a:uFillTx/>
                <a:sym typeface="Times New Roman" panose="02020503050405090304" pitchFamily="18" charset="0"/>
              </a:rPr>
              <a:t>矩阵，结合行业/企业</a:t>
            </a:r>
            <a:r>
              <a:rPr lang="zh-CN" altLang="en-US" noProof="0" dirty="0">
                <a:ln>
                  <a:noFill/>
                </a:ln>
                <a:solidFill>
                  <a:srgbClr val="0046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sym typeface="Times New Roman" panose="02020503050405090304" pitchFamily="18" charset="0"/>
              </a:rPr>
              <a:t>实际需求和痛点</a:t>
            </a:r>
            <a:r>
              <a:rPr lang="zh-CN" altLang="en-US" b="0" noProof="0" dirty="0">
                <a:ln>
                  <a:noFill/>
                </a:ln>
                <a:solidFill>
                  <a:srgbClr val="0046FF"/>
                </a:solidFill>
                <a:effectLst/>
                <a:uLnTx/>
                <a:uFillTx/>
                <a:sym typeface="Times New Roman" panose="02020503050405090304" pitchFamily="18" charset="0"/>
              </a:rPr>
              <a:t>，从易到难打造</a:t>
            </a:r>
            <a:r>
              <a:rPr lang="zh-CN" altLang="en-US" noProof="0" dirty="0">
                <a:ln>
                  <a:noFill/>
                </a:ln>
                <a:solidFill>
                  <a:srgbClr val="0046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sym typeface="Times New Roman" panose="02020503050405090304" pitchFamily="18" charset="0"/>
              </a:rPr>
              <a:t>行业场景应用</a:t>
            </a:r>
            <a:r>
              <a:rPr lang="zh-CN" altLang="en-US" b="0" noProof="0" dirty="0">
                <a:ln>
                  <a:noFill/>
                </a:ln>
                <a:solidFill>
                  <a:srgbClr val="0046FF"/>
                </a:solidFill>
                <a:effectLst/>
                <a:uLnTx/>
                <a:uFillTx/>
                <a:sym typeface="Times New Roman" panose="02020503050405090304" pitchFamily="18" charset="0"/>
              </a:rPr>
              <a:t>，助力企业智能升级。</a:t>
            </a:r>
            <a:endParaRPr kumimoji="1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0046FF"/>
              </a:solidFill>
              <a:effectLst/>
              <a:uLnTx/>
              <a:uFillTx/>
              <a:latin typeface="微软雅黑" charset="-122"/>
              <a:ea typeface="微软雅黑" charset="-122"/>
              <a:cs typeface="+mn-cs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2488565" y="3411220"/>
            <a:ext cx="859790" cy="2266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600" b="1" kern="0">
                <a:solidFill>
                  <a:srgbClr val="0046FF"/>
                </a:solidFill>
                <a:effectLst>
                  <a:reflection blurRad="127000" stA="30000" endPos="45500" dist="50800" dir="5400000" sy="-100000" algn="bl" rotWithShape="0"/>
                </a:effectLst>
                <a:latin typeface="微软雅黑" charset="-122"/>
                <a:ea typeface="微软雅黑" charset="-122"/>
              </a:defRPr>
            </a:lvl1pPr>
          </a:lstStyle>
          <a:p>
            <a:pPr algn="ctr">
              <a:lnSpc>
                <a:spcPct val="110000"/>
              </a:lnSpc>
              <a:defRPr/>
            </a:pPr>
            <a:r>
              <a:rPr lang="zh-CN" altLang="en-US" sz="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0" stA="30000" endPos="45500" dist="50800" dir="5400000" sy="-100000" algn="bl" rotWithShape="0"/>
                </a:effectLst>
                <a:latin typeface="Times New Roman" panose="02020503050405090304" pitchFamily="18" charset="0"/>
                <a:sym typeface="Times New Roman" panose="02020503050405090304" pitchFamily="18" charset="0"/>
              </a:rPr>
              <a:t>零件分类搜索</a:t>
            </a:r>
            <a:endParaRPr lang="zh-CN" altLang="en-US" sz="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127000" stA="30000" endPos="45500" dist="50800" dir="5400000" sy="-100000" algn="bl" rotWithShape="0"/>
              </a:effectLst>
              <a:latin typeface="Times New Roman" panose="02020503050405090304" pitchFamily="18" charset="0"/>
              <a:sym typeface="Times New Roman" panose="02020503050405090304" pitchFamily="18" charset="0"/>
            </a:endParaRPr>
          </a:p>
        </p:txBody>
      </p:sp>
      <p:sp>
        <p:nvSpPr>
          <p:cNvPr id="89" name="文本框 88"/>
          <p:cNvSpPr txBox="1"/>
          <p:nvPr/>
        </p:nvSpPr>
        <p:spPr>
          <a:xfrm>
            <a:off x="2487930" y="2078355"/>
            <a:ext cx="861060" cy="2266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600" b="1" kern="0">
                <a:solidFill>
                  <a:srgbClr val="0046FF"/>
                </a:solidFill>
                <a:effectLst>
                  <a:reflection blurRad="127000" stA="30000" endPos="45500" dist="50800" dir="5400000" sy="-100000" algn="bl" rotWithShape="0"/>
                </a:effectLst>
                <a:latin typeface="微软雅黑" charset="-122"/>
                <a:ea typeface="微软雅黑" charset="-122"/>
              </a:defRPr>
            </a:lvl1pPr>
          </a:lstStyle>
          <a:p>
            <a:pPr algn="ctr">
              <a:lnSpc>
                <a:spcPct val="110000"/>
              </a:lnSpc>
              <a:defRPr/>
            </a:pPr>
            <a:r>
              <a:rPr lang="zh-CN" altLang="en-US" sz="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0" stA="30000" endPos="45500" dist="50800" dir="5400000" sy="-100000" algn="bl" rotWithShape="0"/>
                </a:effectLst>
                <a:latin typeface="Times New Roman" panose="02020503050405090304" pitchFamily="18" charset="0"/>
                <a:sym typeface="Times New Roman" panose="02020503050405090304" pitchFamily="18" charset="0"/>
              </a:rPr>
              <a:t>工艺知识问答</a:t>
            </a:r>
            <a:endParaRPr lang="zh-CN" altLang="en-US" sz="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127000" stA="30000" endPos="45500" dist="50800" dir="5400000" sy="-100000" algn="bl" rotWithShape="0"/>
              </a:effectLst>
              <a:latin typeface="Times New Roman" panose="02020503050405090304" pitchFamily="18" charset="0"/>
              <a:sym typeface="Times New Roman" panose="02020503050405090304" pitchFamily="18" charset="0"/>
            </a:endParaRPr>
          </a:p>
        </p:txBody>
      </p:sp>
      <p:sp>
        <p:nvSpPr>
          <p:cNvPr id="90" name="文本框 89"/>
          <p:cNvSpPr txBox="1"/>
          <p:nvPr/>
        </p:nvSpPr>
        <p:spPr>
          <a:xfrm>
            <a:off x="2488565" y="2403475"/>
            <a:ext cx="860425" cy="2266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600" b="1" kern="0">
                <a:solidFill>
                  <a:srgbClr val="0046FF"/>
                </a:solidFill>
                <a:effectLst>
                  <a:reflection blurRad="127000" stA="30000" endPos="45500" dist="50800" dir="5400000" sy="-100000" algn="bl" rotWithShape="0"/>
                </a:effectLst>
                <a:latin typeface="微软雅黑" charset="-122"/>
                <a:ea typeface="微软雅黑" charset="-122"/>
              </a:defRPr>
            </a:lvl1pPr>
          </a:lstStyle>
          <a:p>
            <a:pPr algn="ctr">
              <a:lnSpc>
                <a:spcPct val="110000"/>
              </a:lnSpc>
              <a:defRPr/>
            </a:pPr>
            <a:r>
              <a:rPr lang="en-US" altLang="zh-CN" sz="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0" stA="30000" endPos="45500" dist="50800" dir="5400000" sy="-100000" algn="bl" rotWithShape="0"/>
                </a:effectLst>
                <a:latin typeface="Times New Roman" panose="02020503050405090304" pitchFamily="18" charset="0"/>
                <a:sym typeface="Times New Roman" panose="02020503050405090304" pitchFamily="18" charset="0"/>
              </a:rPr>
              <a:t>DFM</a:t>
            </a:r>
            <a:r>
              <a:rPr lang="zh-CN" altLang="en-US" sz="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0" stA="30000" endPos="45500" dist="50800" dir="5400000" sy="-100000" algn="bl" rotWithShape="0"/>
                </a:effectLst>
                <a:latin typeface="Times New Roman" panose="02020503050405090304" pitchFamily="18" charset="0"/>
                <a:sym typeface="Times New Roman" panose="02020503050405090304" pitchFamily="18" charset="0"/>
              </a:rPr>
              <a:t>规则适配</a:t>
            </a:r>
            <a:endParaRPr lang="zh-CN" altLang="en-US" sz="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127000" stA="30000" endPos="45500" dist="50800" dir="5400000" sy="-100000" algn="bl" rotWithShape="0"/>
              </a:effectLst>
              <a:latin typeface="Times New Roman" panose="02020503050405090304" pitchFamily="18" charset="0"/>
              <a:sym typeface="Times New Roman" panose="02020503050405090304" pitchFamily="18" charset="0"/>
            </a:endParaRPr>
          </a:p>
        </p:txBody>
      </p:sp>
      <p:sp>
        <p:nvSpPr>
          <p:cNvPr id="91" name="文本框 90"/>
          <p:cNvSpPr txBox="1"/>
          <p:nvPr/>
        </p:nvSpPr>
        <p:spPr>
          <a:xfrm>
            <a:off x="2487930" y="2739390"/>
            <a:ext cx="861060" cy="2266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600" b="1" kern="0">
                <a:solidFill>
                  <a:srgbClr val="0046FF"/>
                </a:solidFill>
                <a:effectLst>
                  <a:reflection blurRad="127000" stA="30000" endPos="45500" dist="50800" dir="5400000" sy="-100000" algn="bl" rotWithShape="0"/>
                </a:effectLst>
                <a:latin typeface="微软雅黑" charset="-122"/>
                <a:ea typeface="微软雅黑" charset="-122"/>
              </a:defRPr>
            </a:lvl1pPr>
          </a:lstStyle>
          <a:p>
            <a:pPr algn="ctr">
              <a:lnSpc>
                <a:spcPct val="110000"/>
              </a:lnSpc>
              <a:defRPr/>
            </a:pPr>
            <a:r>
              <a:rPr lang="zh-CN" altLang="en-US" sz="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0" stA="30000" endPos="45500" dist="50800" dir="5400000" sy="-100000" algn="bl" rotWithShape="0"/>
                </a:effectLst>
                <a:latin typeface="Times New Roman" panose="02020503050405090304" pitchFamily="18" charset="0"/>
                <a:sym typeface="Times New Roman" panose="02020503050405090304" pitchFamily="18" charset="0"/>
              </a:rPr>
              <a:t>零件工艺生成</a:t>
            </a:r>
            <a:endParaRPr lang="zh-CN" altLang="en-US" sz="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127000" stA="30000" endPos="45500" dist="50800" dir="5400000" sy="-100000" algn="bl" rotWithShape="0"/>
              </a:effectLst>
              <a:latin typeface="Times New Roman" panose="02020503050405090304" pitchFamily="18" charset="0"/>
              <a:sym typeface="Times New Roman" panose="02020503050405090304" pitchFamily="18" charset="0"/>
            </a:endParaRPr>
          </a:p>
        </p:txBody>
      </p:sp>
      <p:sp>
        <p:nvSpPr>
          <p:cNvPr id="92" name="文本框 91"/>
          <p:cNvSpPr txBox="1"/>
          <p:nvPr/>
        </p:nvSpPr>
        <p:spPr>
          <a:xfrm>
            <a:off x="2487930" y="3079750"/>
            <a:ext cx="860425" cy="2266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600" b="1" kern="0">
                <a:solidFill>
                  <a:srgbClr val="0046FF"/>
                </a:solidFill>
                <a:effectLst>
                  <a:reflection blurRad="127000" stA="30000" endPos="45500" dist="50800" dir="5400000" sy="-100000" algn="bl" rotWithShape="0"/>
                </a:effectLst>
                <a:latin typeface="微软雅黑" charset="-122"/>
                <a:ea typeface="微软雅黑" charset="-122"/>
              </a:defRPr>
            </a:lvl1pPr>
          </a:lstStyle>
          <a:p>
            <a:pPr algn="ctr">
              <a:lnSpc>
                <a:spcPct val="110000"/>
              </a:lnSpc>
              <a:defRPr/>
            </a:pPr>
            <a:r>
              <a:rPr lang="zh-CN" altLang="en-US" sz="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0" stA="30000" endPos="45500" dist="50800" dir="5400000" sy="-100000" algn="bl" rotWithShape="0"/>
                </a:effectLst>
                <a:latin typeface="Times New Roman" panose="02020503050405090304" pitchFamily="18" charset="0"/>
                <a:sym typeface="Times New Roman" panose="02020503050405090304" pitchFamily="18" charset="0"/>
              </a:rPr>
              <a:t>工艺交互设计</a:t>
            </a:r>
            <a:endParaRPr lang="zh-CN" altLang="en-US" sz="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127000" stA="30000" endPos="45500" dist="50800" dir="5400000" sy="-100000" algn="bl" rotWithShape="0"/>
              </a:effectLst>
              <a:latin typeface="Times New Roman" panose="02020503050405090304" pitchFamily="18" charset="0"/>
              <a:sym typeface="Times New Roman" panose="02020503050405090304" pitchFamily="18" charset="0"/>
            </a:endParaRPr>
          </a:p>
        </p:txBody>
      </p:sp>
      <p:sp>
        <p:nvSpPr>
          <p:cNvPr id="93" name="îšlîdè"/>
          <p:cNvSpPr/>
          <p:nvPr/>
        </p:nvSpPr>
        <p:spPr bwMode="auto">
          <a:xfrm>
            <a:off x="3521710" y="2403475"/>
            <a:ext cx="1814195" cy="252095"/>
          </a:xfrm>
          <a:prstGeom prst="parallelogram">
            <a:avLst/>
          </a:prstGeom>
          <a:gradFill>
            <a:gsLst>
              <a:gs pos="0">
                <a:srgbClr val="205DFF"/>
              </a:gs>
              <a:gs pos="100000">
                <a:srgbClr val="0043CF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/>
            <a:r>
              <a:rPr lang="zh-CN" altLang="en-US" sz="800" b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503050405090304" pitchFamily="18" charset="0"/>
                <a:ea typeface="微软雅黑" charset="-122"/>
                <a:sym typeface="Times New Roman" panose="02020503050405090304" pitchFamily="18" charset="0"/>
              </a:rPr>
              <a:t>规则需求分析与匹配</a:t>
            </a:r>
            <a:endParaRPr lang="zh-CN" altLang="en-US" sz="800" b="1" kern="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503050405090304" pitchFamily="18" charset="0"/>
              <a:ea typeface="微软雅黑" charset="-122"/>
              <a:sym typeface="Times New Roman" panose="02020503050405090304" pitchFamily="18" charset="0"/>
            </a:endParaRPr>
          </a:p>
        </p:txBody>
      </p:sp>
      <p:sp>
        <p:nvSpPr>
          <p:cNvPr id="94" name="îšlîdè"/>
          <p:cNvSpPr/>
          <p:nvPr/>
        </p:nvSpPr>
        <p:spPr bwMode="auto">
          <a:xfrm>
            <a:off x="3521710" y="2739390"/>
            <a:ext cx="1814195" cy="252095"/>
          </a:xfrm>
          <a:prstGeom prst="parallelogram">
            <a:avLst/>
          </a:prstGeom>
          <a:gradFill>
            <a:gsLst>
              <a:gs pos="0">
                <a:srgbClr val="6690FF"/>
              </a:gs>
              <a:gs pos="100000">
                <a:srgbClr val="0046FF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/>
            <a:r>
              <a:rPr lang="zh-CN" altLang="en-US" sz="800" b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503050405090304" pitchFamily="18" charset="0"/>
                <a:ea typeface="微软雅黑" charset="-122"/>
                <a:sym typeface="Times New Roman" panose="02020503050405090304" pitchFamily="18" charset="0"/>
              </a:rPr>
              <a:t>零件加工工艺要素推理</a:t>
            </a:r>
            <a:endParaRPr lang="en-US" altLang="zh-CN" sz="800" b="1" kern="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503050405090304" pitchFamily="18" charset="0"/>
              <a:ea typeface="微软雅黑" charset="-122"/>
              <a:sym typeface="Times New Roman" panose="02020503050405090304" pitchFamily="18" charset="0"/>
            </a:endParaRPr>
          </a:p>
        </p:txBody>
      </p:sp>
      <p:sp>
        <p:nvSpPr>
          <p:cNvPr id="95" name="îšlîdè"/>
          <p:cNvSpPr/>
          <p:nvPr/>
        </p:nvSpPr>
        <p:spPr bwMode="auto">
          <a:xfrm>
            <a:off x="3521710" y="3079750"/>
            <a:ext cx="1814195" cy="252730"/>
          </a:xfrm>
          <a:prstGeom prst="parallelogram">
            <a:avLst/>
          </a:prstGeom>
          <a:gradFill>
            <a:gsLst>
              <a:gs pos="0">
                <a:srgbClr val="6690FF"/>
              </a:gs>
              <a:gs pos="100000">
                <a:srgbClr val="0046FF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/>
            <a:r>
              <a:rPr lang="zh-CN" altLang="en-US" sz="800" b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503050405090304" pitchFamily="18" charset="0"/>
                <a:ea typeface="微软雅黑" charset="-122"/>
                <a:sym typeface="Times New Roman" panose="02020503050405090304" pitchFamily="18" charset="0"/>
              </a:rPr>
              <a:t>机加工艺规划</a:t>
            </a:r>
            <a:r>
              <a:rPr lang="en-US" altLang="zh-CN" sz="800" b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503050405090304" pitchFamily="18" charset="0"/>
                <a:ea typeface="微软雅黑" charset="-122"/>
                <a:sym typeface="Times New Roman" panose="02020503050405090304" pitchFamily="18" charset="0"/>
              </a:rPr>
              <a:t>(3DMPS)</a:t>
            </a:r>
            <a:endParaRPr lang="zh-CN" altLang="en-US" sz="800" b="1" kern="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503050405090304" pitchFamily="18" charset="0"/>
              <a:ea typeface="微软雅黑" charset="-122"/>
              <a:sym typeface="Times New Roman" panose="02020503050405090304" pitchFamily="18" charset="0"/>
            </a:endParaRPr>
          </a:p>
        </p:txBody>
      </p:sp>
      <p:sp>
        <p:nvSpPr>
          <p:cNvPr id="97" name="îšlîdè"/>
          <p:cNvSpPr/>
          <p:nvPr/>
        </p:nvSpPr>
        <p:spPr bwMode="auto">
          <a:xfrm>
            <a:off x="3521710" y="3411220"/>
            <a:ext cx="1814195" cy="252730"/>
          </a:xfrm>
          <a:prstGeom prst="parallelogram">
            <a:avLst/>
          </a:prstGeom>
          <a:gradFill>
            <a:gsLst>
              <a:gs pos="0">
                <a:schemeClr val="accent5">
                  <a:lumMod val="40000"/>
                  <a:lumOff val="60000"/>
                </a:schemeClr>
              </a:gs>
              <a:gs pos="100000">
                <a:srgbClr val="0F6EFF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lvl="0" algn="ctr">
              <a:buClrTx/>
              <a:buSzTx/>
              <a:buFontTx/>
            </a:pPr>
            <a:r>
              <a:rPr lang="zh-CN" altLang="en-US" sz="800" b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503050405090304" pitchFamily="18" charset="0"/>
                <a:ea typeface="微软雅黑" charset="-122"/>
                <a:sym typeface="Times New Roman" panose="02020503050405090304" pitchFamily="18" charset="0"/>
              </a:rPr>
              <a:t>零件加工工序模版借用(3DMPS)</a:t>
            </a:r>
            <a:endParaRPr lang="zh-CN" altLang="en-US" sz="800" b="1" kern="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503050405090304" pitchFamily="18" charset="0"/>
              <a:ea typeface="微软雅黑" charset="-122"/>
              <a:sym typeface="Times New Roman" panose="02020503050405090304" pitchFamily="18" charset="0"/>
            </a:endParaRPr>
          </a:p>
        </p:txBody>
      </p:sp>
      <p:sp>
        <p:nvSpPr>
          <p:cNvPr id="98" name="îšlîdè"/>
          <p:cNvSpPr/>
          <p:nvPr/>
        </p:nvSpPr>
        <p:spPr bwMode="auto">
          <a:xfrm>
            <a:off x="3521710" y="3742055"/>
            <a:ext cx="1814195" cy="252730"/>
          </a:xfrm>
          <a:prstGeom prst="parallelogram">
            <a:avLst/>
          </a:prstGeom>
          <a:gradFill>
            <a:gsLst>
              <a:gs pos="0">
                <a:schemeClr val="accent5">
                  <a:lumMod val="40000"/>
                  <a:lumOff val="60000"/>
                </a:schemeClr>
              </a:gs>
              <a:gs pos="100000">
                <a:srgbClr val="0F6EFF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/>
            <a:r>
              <a:rPr lang="zh-CN" altLang="en-US" sz="800" b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503050405090304" pitchFamily="18" charset="0"/>
                <a:ea typeface="微软雅黑" charset="-122"/>
                <a:sym typeface="Times New Roman" panose="02020503050405090304" pitchFamily="18" charset="0"/>
              </a:rPr>
              <a:t>工艺资源统计</a:t>
            </a:r>
            <a:r>
              <a:rPr lang="en-US" altLang="zh-CN" sz="800" b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503050405090304" pitchFamily="18" charset="0"/>
                <a:ea typeface="微软雅黑" charset="-122"/>
                <a:sym typeface="Times New Roman" panose="02020503050405090304" pitchFamily="18" charset="0"/>
              </a:rPr>
              <a:t>(PLM)</a:t>
            </a:r>
            <a:endParaRPr lang="zh-CN" altLang="en-US" sz="800" b="1" kern="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503050405090304" pitchFamily="18" charset="0"/>
              <a:ea typeface="微软雅黑" charset="-122"/>
              <a:sym typeface="Times New Roman" panose="02020503050405090304" pitchFamily="18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487930" y="3742055"/>
            <a:ext cx="859790" cy="2266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600" b="1" kern="0">
                <a:solidFill>
                  <a:srgbClr val="0046FF"/>
                </a:solidFill>
                <a:effectLst>
                  <a:reflection blurRad="127000" stA="30000" endPos="45500" dist="50800" dir="5400000" sy="-100000" algn="bl" rotWithShape="0"/>
                </a:effectLst>
                <a:latin typeface="微软雅黑" charset="-122"/>
                <a:ea typeface="微软雅黑" charset="-122"/>
              </a:defRPr>
            </a:lvl1pPr>
          </a:lstStyle>
          <a:p>
            <a:pPr algn="ctr">
              <a:lnSpc>
                <a:spcPct val="110000"/>
              </a:lnSpc>
              <a:defRPr/>
            </a:pPr>
            <a:r>
              <a:rPr lang="zh-CN" altLang="en-US" sz="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0" stA="30000" endPos="45500" dist="50800" dir="5400000" sy="-100000" algn="bl" rotWithShape="0"/>
                </a:effectLst>
                <a:latin typeface="Times New Roman" panose="02020503050405090304" pitchFamily="18" charset="0"/>
                <a:sym typeface="Times New Roman" panose="02020503050405090304" pitchFamily="18" charset="0"/>
              </a:rPr>
              <a:t>数据汇总分析</a:t>
            </a:r>
            <a:endParaRPr lang="zh-CN" altLang="en-US" sz="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127000" stA="30000" endPos="45500" dist="50800" dir="5400000" sy="-100000" algn="bl" rotWithShape="0"/>
              </a:effectLst>
              <a:latin typeface="Times New Roman" panose="02020503050405090304" pitchFamily="18" charset="0"/>
              <a:sym typeface="Times New Roman" panose="02020503050405090304" pitchFamily="18" charset="0"/>
            </a:endParaRPr>
          </a:p>
        </p:txBody>
      </p:sp>
      <p:sp>
        <p:nvSpPr>
          <p:cNvPr id="4" name="îšlîdè"/>
          <p:cNvSpPr/>
          <p:nvPr/>
        </p:nvSpPr>
        <p:spPr bwMode="auto">
          <a:xfrm>
            <a:off x="5549265" y="2071370"/>
            <a:ext cx="1814195" cy="251460"/>
          </a:xfrm>
          <a:prstGeom prst="parallelogram">
            <a:avLst/>
          </a:prstGeom>
          <a:gradFill>
            <a:gsLst>
              <a:gs pos="0">
                <a:srgbClr val="205DFF"/>
              </a:gs>
              <a:gs pos="100000">
                <a:srgbClr val="0043CF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/>
            <a:r>
              <a:rPr lang="zh-CN" altLang="en-US" sz="800" b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503050405090304" pitchFamily="18" charset="0"/>
                <a:ea typeface="微软雅黑" charset="-122"/>
                <a:sym typeface="Times New Roman" panose="02020503050405090304" pitchFamily="18" charset="0"/>
              </a:rPr>
              <a:t>质量与制造追溯</a:t>
            </a:r>
            <a:r>
              <a:rPr lang="en-US" altLang="zh-CN" sz="800" b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503050405090304" pitchFamily="18" charset="0"/>
                <a:ea typeface="微软雅黑" charset="-122"/>
                <a:sym typeface="Times New Roman" panose="02020503050405090304" pitchFamily="18" charset="0"/>
              </a:rPr>
              <a:t>(QMS)</a:t>
            </a:r>
            <a:endParaRPr lang="en-US" altLang="zh-CN" sz="800" b="1" kern="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503050405090304" pitchFamily="18" charset="0"/>
              <a:ea typeface="微软雅黑" charset="-122"/>
              <a:sym typeface="Times New Roman" panose="02020503050405090304" pitchFamily="18" charset="0"/>
            </a:endParaRPr>
          </a:p>
        </p:txBody>
      </p:sp>
      <p:sp>
        <p:nvSpPr>
          <p:cNvPr id="5" name="îšlîdè"/>
          <p:cNvSpPr/>
          <p:nvPr/>
        </p:nvSpPr>
        <p:spPr bwMode="auto">
          <a:xfrm>
            <a:off x="7601585" y="2071370"/>
            <a:ext cx="1814195" cy="251460"/>
          </a:xfrm>
          <a:prstGeom prst="parallelogram">
            <a:avLst/>
          </a:prstGeom>
          <a:gradFill>
            <a:gsLst>
              <a:gs pos="0">
                <a:srgbClr val="205DFF"/>
              </a:gs>
              <a:gs pos="100000">
                <a:srgbClr val="0043CF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/>
            <a:r>
              <a:rPr lang="zh-CN" altLang="en-US" sz="800" b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503050405090304" pitchFamily="18" charset="0"/>
                <a:ea typeface="微软雅黑" charset="-122"/>
                <a:sym typeface="Times New Roman" panose="02020503050405090304" pitchFamily="18" charset="0"/>
              </a:rPr>
              <a:t>内部制度流程查询</a:t>
            </a:r>
            <a:r>
              <a:rPr lang="en-US" altLang="zh-CN" sz="800" b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503050405090304" pitchFamily="18" charset="0"/>
                <a:ea typeface="微软雅黑" charset="-122"/>
                <a:sym typeface="Times New Roman" panose="02020503050405090304" pitchFamily="18" charset="0"/>
              </a:rPr>
              <a:t>(OA)</a:t>
            </a:r>
            <a:endParaRPr lang="en-US" altLang="zh-CN" sz="800" b="1" kern="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503050405090304" pitchFamily="18" charset="0"/>
              <a:ea typeface="微软雅黑" charset="-122"/>
              <a:sym typeface="Times New Roman" panose="02020503050405090304" pitchFamily="18" charset="0"/>
            </a:endParaRPr>
          </a:p>
        </p:txBody>
      </p:sp>
      <p:sp>
        <p:nvSpPr>
          <p:cNvPr id="15" name="îšlîdè"/>
          <p:cNvSpPr/>
          <p:nvPr/>
        </p:nvSpPr>
        <p:spPr bwMode="auto">
          <a:xfrm>
            <a:off x="9619615" y="2071370"/>
            <a:ext cx="803910" cy="251460"/>
          </a:xfrm>
          <a:prstGeom prst="parallelogram">
            <a:avLst/>
          </a:prstGeom>
          <a:gradFill>
            <a:gsLst>
              <a:gs pos="0">
                <a:srgbClr val="205DFF"/>
              </a:gs>
              <a:gs pos="100000">
                <a:srgbClr val="0043CF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/>
            <a:r>
              <a:rPr lang="en-US" sz="800" b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503050405090304" pitchFamily="18" charset="0"/>
                <a:ea typeface="微软雅黑" charset="-122"/>
                <a:sym typeface="Times New Roman" panose="02020503050405090304" pitchFamily="18" charset="0"/>
              </a:rPr>
              <a:t>.......</a:t>
            </a:r>
            <a:endParaRPr lang="en-US" sz="800" b="1" kern="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503050405090304" pitchFamily="18" charset="0"/>
              <a:ea typeface="微软雅黑" charset="-122"/>
              <a:sym typeface="Times New Roman" panose="02020503050405090304" pitchFamily="18" charset="0"/>
            </a:endParaRPr>
          </a:p>
        </p:txBody>
      </p:sp>
      <p:sp>
        <p:nvSpPr>
          <p:cNvPr id="16" name="îšlîdè"/>
          <p:cNvSpPr/>
          <p:nvPr/>
        </p:nvSpPr>
        <p:spPr bwMode="auto">
          <a:xfrm>
            <a:off x="5549265" y="2403475"/>
            <a:ext cx="1814195" cy="252095"/>
          </a:xfrm>
          <a:prstGeom prst="parallelogram">
            <a:avLst/>
          </a:prstGeom>
          <a:gradFill>
            <a:gsLst>
              <a:gs pos="0">
                <a:srgbClr val="205DFF"/>
              </a:gs>
              <a:gs pos="100000">
                <a:srgbClr val="0043CF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/>
            <a:r>
              <a:rPr lang="zh-CN" altLang="en-US" sz="800" b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503050405090304" pitchFamily="18" charset="0"/>
                <a:ea typeface="微软雅黑" charset="-122"/>
                <a:sym typeface="Times New Roman" panose="02020503050405090304" pitchFamily="18" charset="0"/>
              </a:rPr>
              <a:t>规则参数与入口条件配置</a:t>
            </a:r>
            <a:endParaRPr lang="zh-CN" altLang="en-US" sz="800" b="1" kern="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503050405090304" pitchFamily="18" charset="0"/>
              <a:ea typeface="微软雅黑" charset="-122"/>
              <a:sym typeface="Times New Roman" panose="02020503050405090304" pitchFamily="18" charset="0"/>
            </a:endParaRPr>
          </a:p>
        </p:txBody>
      </p:sp>
      <p:sp>
        <p:nvSpPr>
          <p:cNvPr id="18" name="îšlîdè"/>
          <p:cNvSpPr/>
          <p:nvPr/>
        </p:nvSpPr>
        <p:spPr bwMode="auto">
          <a:xfrm>
            <a:off x="7601585" y="2403475"/>
            <a:ext cx="1814195" cy="252095"/>
          </a:xfrm>
          <a:prstGeom prst="parallelogram">
            <a:avLst/>
          </a:prstGeom>
          <a:gradFill>
            <a:gsLst>
              <a:gs pos="0">
                <a:srgbClr val="205DFF"/>
              </a:gs>
              <a:gs pos="100000">
                <a:srgbClr val="0043CF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/>
            <a:r>
              <a:rPr lang="zh-CN" altLang="en-US" sz="800" b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503050405090304" pitchFamily="18" charset="0"/>
                <a:ea typeface="微软雅黑" charset="-122"/>
                <a:sym typeface="Times New Roman" panose="02020503050405090304" pitchFamily="18" charset="0"/>
              </a:rPr>
              <a:t>新增用户规则自动创建</a:t>
            </a:r>
            <a:endParaRPr lang="zh-CN" altLang="en-US" sz="800" b="1" kern="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503050405090304" pitchFamily="18" charset="0"/>
              <a:ea typeface="微软雅黑" charset="-122"/>
              <a:sym typeface="Times New Roman" panose="02020503050405090304" pitchFamily="18" charset="0"/>
            </a:endParaRPr>
          </a:p>
        </p:txBody>
      </p:sp>
      <p:sp>
        <p:nvSpPr>
          <p:cNvPr id="32" name="îšlîdè"/>
          <p:cNvSpPr/>
          <p:nvPr/>
        </p:nvSpPr>
        <p:spPr bwMode="auto">
          <a:xfrm>
            <a:off x="9619615" y="2403475"/>
            <a:ext cx="803910" cy="252095"/>
          </a:xfrm>
          <a:prstGeom prst="parallelogram">
            <a:avLst/>
          </a:prstGeom>
          <a:gradFill>
            <a:gsLst>
              <a:gs pos="0">
                <a:srgbClr val="205DFF"/>
              </a:gs>
              <a:gs pos="100000">
                <a:srgbClr val="0043CF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/>
            <a:r>
              <a:rPr lang="en-US" altLang="zh-CN" sz="800" b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503050405090304" pitchFamily="18" charset="0"/>
                <a:ea typeface="微软雅黑" charset="-122"/>
                <a:sym typeface="Times New Roman" panose="02020503050405090304" pitchFamily="18" charset="0"/>
              </a:rPr>
              <a:t>......</a:t>
            </a:r>
            <a:endParaRPr lang="en-US" altLang="zh-CN" sz="800" b="1" kern="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503050405090304" pitchFamily="18" charset="0"/>
              <a:ea typeface="微软雅黑" charset="-122"/>
              <a:sym typeface="Times New Roman" panose="02020503050405090304" pitchFamily="18" charset="0"/>
            </a:endParaRPr>
          </a:p>
        </p:txBody>
      </p:sp>
      <p:sp>
        <p:nvSpPr>
          <p:cNvPr id="33" name="îšlîdè"/>
          <p:cNvSpPr/>
          <p:nvPr/>
        </p:nvSpPr>
        <p:spPr bwMode="auto">
          <a:xfrm>
            <a:off x="5549265" y="2739390"/>
            <a:ext cx="1814195" cy="252095"/>
          </a:xfrm>
          <a:prstGeom prst="parallelogram">
            <a:avLst/>
          </a:prstGeom>
          <a:gradFill>
            <a:gsLst>
              <a:gs pos="0">
                <a:srgbClr val="6690FF"/>
              </a:gs>
              <a:gs pos="100000">
                <a:srgbClr val="0046FF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/>
            <a:r>
              <a:rPr lang="zh-CN" altLang="en-US" sz="800" b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503050405090304" pitchFamily="18" charset="0"/>
                <a:ea typeface="微软雅黑" charset="-122"/>
                <a:sym typeface="Times New Roman" panose="02020503050405090304" pitchFamily="18" charset="0"/>
              </a:rPr>
              <a:t>零件加工工艺路线规划</a:t>
            </a:r>
            <a:endParaRPr lang="zh-CN" altLang="en-US" sz="800" b="1" kern="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503050405090304" pitchFamily="18" charset="0"/>
              <a:ea typeface="微软雅黑" charset="-122"/>
              <a:sym typeface="Times New Roman" panose="02020503050405090304" pitchFamily="18" charset="0"/>
            </a:endParaRPr>
          </a:p>
        </p:txBody>
      </p:sp>
      <p:sp>
        <p:nvSpPr>
          <p:cNvPr id="40" name="îšlîdè"/>
          <p:cNvSpPr/>
          <p:nvPr/>
        </p:nvSpPr>
        <p:spPr bwMode="auto">
          <a:xfrm>
            <a:off x="7601585" y="2739390"/>
            <a:ext cx="1814195" cy="252095"/>
          </a:xfrm>
          <a:prstGeom prst="parallelogram">
            <a:avLst/>
          </a:prstGeom>
          <a:gradFill>
            <a:gsLst>
              <a:gs pos="0">
                <a:srgbClr val="6690FF"/>
              </a:gs>
              <a:gs pos="100000">
                <a:srgbClr val="0046FF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/>
            <a:r>
              <a:rPr lang="zh-CN" altLang="en-US" sz="800" b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503050405090304" pitchFamily="18" charset="0"/>
                <a:ea typeface="微软雅黑" charset="-122"/>
                <a:sym typeface="Times New Roman" panose="02020503050405090304" pitchFamily="18" charset="0"/>
              </a:rPr>
              <a:t>零件加工规程生成</a:t>
            </a:r>
            <a:endParaRPr lang="zh-CN" altLang="en-US" sz="800" b="1" kern="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503050405090304" pitchFamily="18" charset="0"/>
              <a:ea typeface="微软雅黑" charset="-122"/>
              <a:sym typeface="Times New Roman" panose="02020503050405090304" pitchFamily="18" charset="0"/>
            </a:endParaRPr>
          </a:p>
        </p:txBody>
      </p:sp>
      <p:sp>
        <p:nvSpPr>
          <p:cNvPr id="48" name="îšlîdè"/>
          <p:cNvSpPr/>
          <p:nvPr/>
        </p:nvSpPr>
        <p:spPr bwMode="auto">
          <a:xfrm>
            <a:off x="9619615" y="2739390"/>
            <a:ext cx="803910" cy="252095"/>
          </a:xfrm>
          <a:prstGeom prst="parallelogram">
            <a:avLst/>
          </a:prstGeom>
          <a:gradFill>
            <a:gsLst>
              <a:gs pos="0">
                <a:srgbClr val="6690FF"/>
              </a:gs>
              <a:gs pos="100000">
                <a:srgbClr val="0046FF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/>
            <a:r>
              <a:rPr lang="en-US" altLang="zh-CN" sz="800" b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503050405090304" pitchFamily="18" charset="0"/>
                <a:ea typeface="微软雅黑" charset="-122"/>
                <a:sym typeface="Times New Roman" panose="02020503050405090304" pitchFamily="18" charset="0"/>
              </a:rPr>
              <a:t>......</a:t>
            </a:r>
            <a:endParaRPr lang="en-US" altLang="zh-CN" sz="800" b="1" kern="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503050405090304" pitchFamily="18" charset="0"/>
              <a:ea typeface="微软雅黑" charset="-122"/>
              <a:sym typeface="Times New Roman" panose="02020503050405090304" pitchFamily="18" charset="0"/>
            </a:endParaRPr>
          </a:p>
        </p:txBody>
      </p:sp>
      <p:sp>
        <p:nvSpPr>
          <p:cNvPr id="54" name="îšlîdè"/>
          <p:cNvSpPr/>
          <p:nvPr/>
        </p:nvSpPr>
        <p:spPr bwMode="auto">
          <a:xfrm>
            <a:off x="5549265" y="3079750"/>
            <a:ext cx="1814195" cy="252730"/>
          </a:xfrm>
          <a:prstGeom prst="parallelogram">
            <a:avLst/>
          </a:prstGeom>
          <a:gradFill>
            <a:gsLst>
              <a:gs pos="0">
                <a:srgbClr val="6690FF"/>
              </a:gs>
              <a:gs pos="100000">
                <a:srgbClr val="0046FF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/>
            <a:r>
              <a:rPr lang="zh-CN" altLang="en-US" sz="800" b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503050405090304" pitchFamily="18" charset="0"/>
                <a:ea typeface="微软雅黑" charset="-122"/>
                <a:sym typeface="Times New Roman" panose="02020503050405090304" pitchFamily="18" charset="0"/>
              </a:rPr>
              <a:t>装配工艺规划</a:t>
            </a:r>
            <a:r>
              <a:rPr lang="en-US" altLang="zh-CN" sz="800" b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503050405090304" pitchFamily="18" charset="0"/>
                <a:ea typeface="微软雅黑" charset="-122"/>
                <a:sym typeface="Times New Roman" panose="02020503050405090304" pitchFamily="18" charset="0"/>
              </a:rPr>
              <a:t>(3DAST)</a:t>
            </a:r>
            <a:endParaRPr lang="zh-CN" altLang="en-US" sz="800" b="1" kern="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503050405090304" pitchFamily="18" charset="0"/>
              <a:ea typeface="微软雅黑" charset="-122"/>
              <a:sym typeface="Times New Roman" panose="02020503050405090304" pitchFamily="18" charset="0"/>
            </a:endParaRPr>
          </a:p>
        </p:txBody>
      </p:sp>
      <p:sp>
        <p:nvSpPr>
          <p:cNvPr id="66" name="îšlîdè"/>
          <p:cNvSpPr/>
          <p:nvPr/>
        </p:nvSpPr>
        <p:spPr bwMode="auto">
          <a:xfrm>
            <a:off x="7601585" y="3079750"/>
            <a:ext cx="1814195" cy="252730"/>
          </a:xfrm>
          <a:prstGeom prst="parallelogram">
            <a:avLst/>
          </a:prstGeom>
          <a:gradFill>
            <a:gsLst>
              <a:gs pos="0">
                <a:srgbClr val="6690FF"/>
              </a:gs>
              <a:gs pos="100000">
                <a:srgbClr val="0046FF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/>
            <a:r>
              <a:rPr lang="zh-CN" altLang="en-US" sz="800" b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503050405090304" pitchFamily="18" charset="0"/>
                <a:ea typeface="微软雅黑" charset="-122"/>
                <a:sym typeface="Times New Roman" panose="02020503050405090304" pitchFamily="18" charset="0"/>
              </a:rPr>
              <a:t>焊接工艺规划</a:t>
            </a:r>
            <a:r>
              <a:rPr lang="en-US" altLang="zh-CN" sz="800" b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503050405090304" pitchFamily="18" charset="0"/>
                <a:ea typeface="微软雅黑" charset="-122"/>
                <a:sym typeface="Times New Roman" panose="02020503050405090304" pitchFamily="18" charset="0"/>
              </a:rPr>
              <a:t>(3DWELD)</a:t>
            </a:r>
            <a:endParaRPr lang="zh-CN" altLang="en-US" sz="800" b="1" kern="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503050405090304" pitchFamily="18" charset="0"/>
              <a:ea typeface="微软雅黑" charset="-122"/>
              <a:sym typeface="Times New Roman" panose="02020503050405090304" pitchFamily="18" charset="0"/>
            </a:endParaRPr>
          </a:p>
        </p:txBody>
      </p:sp>
      <p:sp>
        <p:nvSpPr>
          <p:cNvPr id="67" name="îšlîdè"/>
          <p:cNvSpPr/>
          <p:nvPr/>
        </p:nvSpPr>
        <p:spPr bwMode="auto">
          <a:xfrm>
            <a:off x="9619615" y="3079750"/>
            <a:ext cx="803910" cy="252730"/>
          </a:xfrm>
          <a:prstGeom prst="parallelogram">
            <a:avLst/>
          </a:prstGeom>
          <a:gradFill>
            <a:gsLst>
              <a:gs pos="0">
                <a:srgbClr val="6690FF"/>
              </a:gs>
              <a:gs pos="100000">
                <a:srgbClr val="0046FF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/>
            <a:r>
              <a:rPr lang="en-US" sz="800" b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503050405090304" pitchFamily="18" charset="0"/>
                <a:ea typeface="微软雅黑" charset="-122"/>
                <a:sym typeface="Times New Roman" panose="02020503050405090304" pitchFamily="18" charset="0"/>
              </a:rPr>
              <a:t>......</a:t>
            </a:r>
            <a:endParaRPr lang="en-US" sz="800" b="1" kern="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503050405090304" pitchFamily="18" charset="0"/>
              <a:ea typeface="微软雅黑" charset="-122"/>
              <a:sym typeface="Times New Roman" panose="02020503050405090304" pitchFamily="18" charset="0"/>
            </a:endParaRPr>
          </a:p>
        </p:txBody>
      </p:sp>
      <p:sp>
        <p:nvSpPr>
          <p:cNvPr id="68" name="îšlîdè"/>
          <p:cNvSpPr/>
          <p:nvPr/>
        </p:nvSpPr>
        <p:spPr bwMode="auto">
          <a:xfrm>
            <a:off x="5549265" y="3408045"/>
            <a:ext cx="1814195" cy="252730"/>
          </a:xfrm>
          <a:prstGeom prst="parallelogram">
            <a:avLst/>
          </a:prstGeom>
          <a:gradFill>
            <a:gsLst>
              <a:gs pos="0">
                <a:schemeClr val="accent5">
                  <a:lumMod val="40000"/>
                  <a:lumOff val="60000"/>
                </a:schemeClr>
              </a:gs>
              <a:gs pos="100000">
                <a:srgbClr val="0F6EFF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lvl="0" algn="ctr">
              <a:buClrTx/>
              <a:buSzTx/>
              <a:buFontTx/>
            </a:pPr>
            <a:r>
              <a:rPr lang="zh-CN" altLang="en-US" sz="800" b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503050405090304" pitchFamily="18" charset="0"/>
                <a:ea typeface="微软雅黑" charset="-122"/>
                <a:sym typeface="Times New Roman" panose="02020503050405090304" pitchFamily="18" charset="0"/>
              </a:rPr>
              <a:t>审查方案自动推荐(3DDFM)</a:t>
            </a:r>
            <a:endParaRPr lang="zh-CN" altLang="en-US" sz="800" b="1" kern="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503050405090304" pitchFamily="18" charset="0"/>
              <a:ea typeface="微软雅黑" charset="-122"/>
              <a:sym typeface="Times New Roman" panose="02020503050405090304" pitchFamily="18" charset="0"/>
            </a:endParaRPr>
          </a:p>
        </p:txBody>
      </p:sp>
      <p:sp>
        <p:nvSpPr>
          <p:cNvPr id="69" name="îšlîdè"/>
          <p:cNvSpPr/>
          <p:nvPr/>
        </p:nvSpPr>
        <p:spPr bwMode="auto">
          <a:xfrm>
            <a:off x="5549265" y="3742055"/>
            <a:ext cx="1814195" cy="252730"/>
          </a:xfrm>
          <a:prstGeom prst="parallelogram">
            <a:avLst/>
          </a:prstGeom>
          <a:gradFill>
            <a:gsLst>
              <a:gs pos="0">
                <a:schemeClr val="accent5">
                  <a:lumMod val="40000"/>
                  <a:lumOff val="60000"/>
                </a:schemeClr>
              </a:gs>
              <a:gs pos="100000">
                <a:srgbClr val="0F6EFF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/>
            <a:r>
              <a:rPr lang="zh-CN" altLang="en-US" sz="800" b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503050405090304" pitchFamily="18" charset="0"/>
                <a:ea typeface="微软雅黑" charset="-122"/>
                <a:sym typeface="Times New Roman" panose="02020503050405090304" pitchFamily="18" charset="0"/>
              </a:rPr>
              <a:t>设备负载报表</a:t>
            </a:r>
            <a:r>
              <a:rPr lang="en-US" altLang="zh-CN" sz="800" b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503050405090304" pitchFamily="18" charset="0"/>
                <a:ea typeface="微软雅黑" charset="-122"/>
                <a:sym typeface="Times New Roman" panose="02020503050405090304" pitchFamily="18" charset="0"/>
              </a:rPr>
              <a:t>(MOM)</a:t>
            </a:r>
            <a:endParaRPr lang="zh-CN" altLang="en-US" sz="800" b="1" kern="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503050405090304" pitchFamily="18" charset="0"/>
              <a:ea typeface="微软雅黑" charset="-122"/>
              <a:sym typeface="Times New Roman" panose="02020503050405090304" pitchFamily="18" charset="0"/>
            </a:endParaRPr>
          </a:p>
        </p:txBody>
      </p:sp>
      <p:sp>
        <p:nvSpPr>
          <p:cNvPr id="70" name="îšlîdè"/>
          <p:cNvSpPr/>
          <p:nvPr/>
        </p:nvSpPr>
        <p:spPr bwMode="auto">
          <a:xfrm>
            <a:off x="7601585" y="3411220"/>
            <a:ext cx="1814195" cy="252730"/>
          </a:xfrm>
          <a:prstGeom prst="parallelogram">
            <a:avLst/>
          </a:prstGeom>
          <a:gradFill>
            <a:gsLst>
              <a:gs pos="0">
                <a:schemeClr val="accent5">
                  <a:lumMod val="40000"/>
                  <a:lumOff val="60000"/>
                </a:schemeClr>
              </a:gs>
              <a:gs pos="100000">
                <a:srgbClr val="0F6EFF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lvl="0" algn="ctr">
              <a:buClrTx/>
              <a:buSzTx/>
              <a:buFontTx/>
            </a:pPr>
            <a:r>
              <a:rPr lang="zh-CN" altLang="en-US" sz="800" b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503050405090304" pitchFamily="18" charset="0"/>
                <a:ea typeface="微软雅黑" charset="-122"/>
                <a:sym typeface="Times New Roman" panose="02020503050405090304" pitchFamily="18" charset="0"/>
              </a:rPr>
              <a:t>典型工艺复用(KMMPM)</a:t>
            </a:r>
            <a:endParaRPr lang="zh-CN" altLang="en-US" sz="800" b="1" kern="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503050405090304" pitchFamily="18" charset="0"/>
              <a:ea typeface="微软雅黑" charset="-122"/>
              <a:sym typeface="Times New Roman" panose="02020503050405090304" pitchFamily="18" charset="0"/>
            </a:endParaRPr>
          </a:p>
        </p:txBody>
      </p:sp>
      <p:sp>
        <p:nvSpPr>
          <p:cNvPr id="71" name="îšlîdè"/>
          <p:cNvSpPr/>
          <p:nvPr/>
        </p:nvSpPr>
        <p:spPr bwMode="auto">
          <a:xfrm>
            <a:off x="7601585" y="3742055"/>
            <a:ext cx="1814195" cy="252730"/>
          </a:xfrm>
          <a:prstGeom prst="parallelogram">
            <a:avLst/>
          </a:prstGeom>
          <a:gradFill>
            <a:gsLst>
              <a:gs pos="0">
                <a:schemeClr val="accent5">
                  <a:lumMod val="40000"/>
                  <a:lumOff val="60000"/>
                </a:schemeClr>
              </a:gs>
              <a:gs pos="100000">
                <a:srgbClr val="0F6EFF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/>
            <a:r>
              <a:rPr lang="zh-CN" altLang="en-US" sz="800" b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503050405090304" pitchFamily="18" charset="0"/>
                <a:ea typeface="微软雅黑" charset="-122"/>
                <a:sym typeface="Times New Roman" panose="02020503050405090304" pitchFamily="18" charset="0"/>
              </a:rPr>
              <a:t>物料库存分析</a:t>
            </a:r>
            <a:r>
              <a:rPr lang="en-US" altLang="zh-CN" sz="800" b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503050405090304" pitchFamily="18" charset="0"/>
                <a:ea typeface="微软雅黑" charset="-122"/>
                <a:sym typeface="Times New Roman" panose="02020503050405090304" pitchFamily="18" charset="0"/>
              </a:rPr>
              <a:t>(ERP)</a:t>
            </a:r>
            <a:endParaRPr lang="zh-CN" altLang="en-US" sz="800" b="1" kern="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503050405090304" pitchFamily="18" charset="0"/>
              <a:ea typeface="微软雅黑" charset="-122"/>
              <a:sym typeface="Times New Roman" panose="02020503050405090304" pitchFamily="18" charset="0"/>
            </a:endParaRPr>
          </a:p>
        </p:txBody>
      </p:sp>
      <p:sp>
        <p:nvSpPr>
          <p:cNvPr id="72" name="îšlîdè"/>
          <p:cNvSpPr/>
          <p:nvPr/>
        </p:nvSpPr>
        <p:spPr bwMode="auto">
          <a:xfrm>
            <a:off x="9619615" y="3411220"/>
            <a:ext cx="803910" cy="252730"/>
          </a:xfrm>
          <a:prstGeom prst="parallelogram">
            <a:avLst/>
          </a:prstGeom>
          <a:gradFill>
            <a:gsLst>
              <a:gs pos="0">
                <a:schemeClr val="accent5">
                  <a:lumMod val="40000"/>
                  <a:lumOff val="60000"/>
                </a:schemeClr>
              </a:gs>
              <a:gs pos="100000">
                <a:srgbClr val="0F6EFF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lvl="0" algn="ctr">
              <a:buClrTx/>
              <a:buSzTx/>
              <a:buFontTx/>
            </a:pPr>
            <a:r>
              <a:rPr lang="en-US" altLang="zh-CN" sz="800" b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503050405090304" pitchFamily="18" charset="0"/>
                <a:ea typeface="微软雅黑" charset="-122"/>
                <a:sym typeface="Times New Roman" panose="02020503050405090304" pitchFamily="18" charset="0"/>
              </a:rPr>
              <a:t>......</a:t>
            </a:r>
            <a:endParaRPr lang="en-US" altLang="zh-CN" sz="800" b="1" kern="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503050405090304" pitchFamily="18" charset="0"/>
              <a:ea typeface="微软雅黑" charset="-122"/>
              <a:sym typeface="Times New Roman" panose="02020503050405090304" pitchFamily="18" charset="0"/>
            </a:endParaRPr>
          </a:p>
        </p:txBody>
      </p:sp>
      <p:sp>
        <p:nvSpPr>
          <p:cNvPr id="73" name="îšlîdè"/>
          <p:cNvSpPr/>
          <p:nvPr/>
        </p:nvSpPr>
        <p:spPr bwMode="auto">
          <a:xfrm>
            <a:off x="9619615" y="3742055"/>
            <a:ext cx="803910" cy="252730"/>
          </a:xfrm>
          <a:prstGeom prst="parallelogram">
            <a:avLst/>
          </a:prstGeom>
          <a:gradFill>
            <a:gsLst>
              <a:gs pos="0">
                <a:schemeClr val="accent5">
                  <a:lumMod val="40000"/>
                  <a:lumOff val="60000"/>
                </a:schemeClr>
              </a:gs>
              <a:gs pos="100000">
                <a:srgbClr val="0F6EFF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lvl="0" algn="ctr">
              <a:buClrTx/>
              <a:buSzTx/>
              <a:buFontTx/>
            </a:pPr>
            <a:r>
              <a:rPr lang="en-US" altLang="zh-CN" sz="800" b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503050405090304" pitchFamily="18" charset="0"/>
                <a:ea typeface="微软雅黑" charset="-122"/>
                <a:sym typeface="Times New Roman" panose="02020503050405090304" pitchFamily="18" charset="0"/>
              </a:rPr>
              <a:t>......</a:t>
            </a:r>
            <a:endParaRPr lang="en-US" altLang="zh-CN" sz="800" b="1" kern="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503050405090304" pitchFamily="18" charset="0"/>
              <a:ea typeface="微软雅黑" charset="-122"/>
              <a:sym typeface="Times New Roman" panose="02020503050405090304" pitchFamily="18" charset="0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4399642" y="6223346"/>
            <a:ext cx="2004060" cy="154940"/>
          </a:xfrm>
          <a:prstGeom prst="rect">
            <a:avLst/>
          </a:prstGeom>
          <a:gradFill>
            <a:gsLst>
              <a:gs pos="0">
                <a:srgbClr val="6690FF"/>
              </a:gs>
              <a:gs pos="100000">
                <a:srgbClr val="0046FF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>
              <a:defRPr/>
            </a:pPr>
            <a:r>
              <a:rPr lang="zh-CN" altLang="en-US" sz="1000" b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503050405090304" pitchFamily="18" charset="0"/>
                <a:ea typeface="微软雅黑" charset="-122"/>
                <a:sym typeface="Times New Roman" panose="02020503050405090304" pitchFamily="18" charset="0"/>
              </a:rPr>
              <a:t>算法服务能力</a:t>
            </a:r>
            <a:endParaRPr lang="zh-CN" altLang="en-US" sz="1000" b="1" kern="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503050405090304" pitchFamily="18" charset="0"/>
              <a:ea typeface="微软雅黑" charset="-122"/>
              <a:sym typeface="Times New Roman" panose="02020503050405090304" pitchFamily="18" charset="0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6509747" y="6223346"/>
            <a:ext cx="2004060" cy="154940"/>
          </a:xfrm>
          <a:prstGeom prst="rect">
            <a:avLst/>
          </a:prstGeom>
          <a:gradFill>
            <a:gsLst>
              <a:gs pos="0">
                <a:srgbClr val="6690FF"/>
              </a:gs>
              <a:gs pos="100000">
                <a:srgbClr val="0046FF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>
              <a:defRPr/>
            </a:pPr>
            <a:r>
              <a:rPr lang="zh-CN" altLang="en-US" sz="1000" b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503050405090304" pitchFamily="18" charset="0"/>
                <a:ea typeface="微软雅黑" charset="-122"/>
                <a:sym typeface="Times New Roman" panose="02020503050405090304" pitchFamily="18" charset="0"/>
              </a:rPr>
              <a:t>数据服务能力</a:t>
            </a:r>
            <a:endParaRPr lang="zh-CN" altLang="en-US" sz="1000" b="1" kern="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503050405090304" pitchFamily="18" charset="0"/>
              <a:ea typeface="微软雅黑" charset="-122"/>
              <a:sym typeface="Times New Roman" panose="02020503050405090304" pitchFamily="18" charset="0"/>
            </a:endParaRPr>
          </a:p>
        </p:txBody>
      </p:sp>
      <p:sp>
        <p:nvSpPr>
          <p:cNvPr id="74" name="矩形 73"/>
          <p:cNvSpPr/>
          <p:nvPr/>
        </p:nvSpPr>
        <p:spPr>
          <a:xfrm>
            <a:off x="8627472" y="6223346"/>
            <a:ext cx="2004060" cy="154940"/>
          </a:xfrm>
          <a:prstGeom prst="rect">
            <a:avLst/>
          </a:prstGeom>
          <a:gradFill>
            <a:gsLst>
              <a:gs pos="0">
                <a:srgbClr val="6690FF"/>
              </a:gs>
              <a:gs pos="100000">
                <a:srgbClr val="0046FF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>
              <a:defRPr/>
            </a:pPr>
            <a:r>
              <a:rPr lang="zh-CN" altLang="en-US" sz="1000" b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503050405090304" pitchFamily="18" charset="0"/>
                <a:ea typeface="微软雅黑" charset="-122"/>
                <a:sym typeface="Times New Roman" panose="02020503050405090304" pitchFamily="18" charset="0"/>
              </a:rPr>
              <a:t>模型服务能力</a:t>
            </a:r>
            <a:endParaRPr lang="zh-CN" altLang="en-US" sz="1000" b="1" kern="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503050405090304" pitchFamily="18" charset="0"/>
              <a:ea typeface="微软雅黑" charset="-122"/>
              <a:sym typeface="Times New Roman" panose="02020503050405090304" pitchFamily="18" charset="0"/>
            </a:endParaRPr>
          </a:p>
        </p:txBody>
      </p:sp>
      <p:sp>
        <p:nvSpPr>
          <p:cNvPr id="75" name="矩形 74"/>
          <p:cNvSpPr/>
          <p:nvPr/>
        </p:nvSpPr>
        <p:spPr>
          <a:xfrm>
            <a:off x="2316842" y="6223346"/>
            <a:ext cx="2004060" cy="154940"/>
          </a:xfrm>
          <a:prstGeom prst="rect">
            <a:avLst/>
          </a:prstGeom>
          <a:gradFill>
            <a:gsLst>
              <a:gs pos="0">
                <a:srgbClr val="6690FF"/>
              </a:gs>
              <a:gs pos="100000">
                <a:srgbClr val="0046FF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>
              <a:defRPr/>
            </a:pPr>
            <a:r>
              <a:rPr lang="zh-CN" altLang="en-US" sz="1000" b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503050405090304" pitchFamily="18" charset="0"/>
                <a:ea typeface="微软雅黑" charset="-122"/>
                <a:sym typeface="Times New Roman" panose="02020503050405090304" pitchFamily="18" charset="0"/>
              </a:rPr>
              <a:t>算力服务能力</a:t>
            </a:r>
            <a:endParaRPr lang="zh-CN" altLang="en-US" sz="1000" b="1" kern="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503050405090304" pitchFamily="18" charset="0"/>
              <a:ea typeface="微软雅黑" charset="-122"/>
              <a:sym typeface="Times New Roman" panose="02020503050405090304" pitchFamily="18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0481" name="标题 1"/>
          <p:cNvSpPr>
            <a:spLocks noGrp="1"/>
          </p:cNvSpPr>
          <p:nvPr>
            <p:ph type="title" hasCustomPrompt="1"/>
          </p:nvPr>
        </p:nvSpPr>
        <p:spPr>
          <a:xfrm>
            <a:off x="4778375" y="2308225"/>
            <a:ext cx="5797550" cy="949325"/>
          </a:xfrm>
        </p:spPr>
        <p:txBody>
          <a:bodyPr lIns="90000" tIns="46800" rIns="90000" bIns="46800" anchor="ctr" anchorCtr="0"/>
          <a:p>
            <a:pPr defTabSz="914400">
              <a:buNone/>
            </a:pPr>
            <a:r>
              <a:rPr lang="zh-CN" altLang="en-US" kern="1200" normalizeH="0" baseline="0">
                <a:solidFill>
                  <a:srgbClr val="084595"/>
                </a:solidFill>
                <a:latin typeface="+mj-lt"/>
                <a:ea typeface="+mj-ea"/>
                <a:cs typeface="+mj-cs"/>
              </a:rPr>
              <a:t>能力与</a:t>
            </a:r>
            <a:r>
              <a:rPr lang="zh-CN" altLang="en-US" kern="1200" normalizeH="0" baseline="0">
                <a:solidFill>
                  <a:srgbClr val="084595"/>
                </a:solidFill>
                <a:latin typeface="+mj-lt"/>
                <a:ea typeface="+mj-ea"/>
                <a:cs typeface="+mj-cs"/>
              </a:rPr>
              <a:t>价值</a:t>
            </a:r>
            <a:endParaRPr lang="zh-CN" altLang="en-US" kern="1200" normalizeH="0" baseline="0">
              <a:solidFill>
                <a:srgbClr val="084595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0483" name="文本占位符 2"/>
          <p:cNvSpPr>
            <a:spLocks noGrp="1"/>
          </p:cNvSpPr>
          <p:nvPr>
            <p:ph type="body" idx="27" hasCustomPrompt="1"/>
          </p:nvPr>
        </p:nvSpPr>
        <p:spPr>
          <a:xfrm>
            <a:off x="1693863" y="2495550"/>
            <a:ext cx="2220912" cy="1833563"/>
          </a:xfrm>
        </p:spPr>
        <p:txBody>
          <a:bodyPr vert="horz" lIns="101600" tIns="38100" rIns="76200" bIns="38100" anchor="ctr" anchorCtr="0"/>
          <a:p>
            <a:pPr defTabSz="914400">
              <a:buFont typeface="Arial" panose="020B0604020202090204" pitchFamily="34" charset="0"/>
              <a:buNone/>
            </a:pPr>
            <a:r>
              <a:rPr lang="en-US" altLang="zh-CN" kern="1200" normalizeH="0" baseline="0" dirty="0">
                <a:latin typeface="+mn-lt"/>
                <a:ea typeface="+mn-ea"/>
                <a:cs typeface="+mn-cs"/>
              </a:rPr>
              <a:t>04</a:t>
            </a:r>
            <a:endParaRPr lang="zh-CN" altLang="en-US" kern="1200" normalizeH="0" baseline="0" dirty="0">
              <a:latin typeface="+mn-lt"/>
              <a:ea typeface="+mn-ea"/>
              <a:cs typeface="+mn-cs"/>
            </a:endParaRPr>
          </a:p>
        </p:txBody>
      </p:sp>
      <p:sp>
        <p:nvSpPr>
          <p:cNvPr id="20484" name="标题 9"/>
          <p:cNvSpPr>
            <a:spLocks noGrp="1"/>
          </p:cNvSpPr>
          <p:nvPr/>
        </p:nvSpPr>
        <p:spPr>
          <a:xfrm>
            <a:off x="-12700" y="7775575"/>
            <a:ext cx="12376150" cy="790575"/>
          </a:xfrm>
          <a:prstGeom prst="rect">
            <a:avLst/>
          </a:prstGeom>
          <a:noFill/>
          <a:ln w="9525">
            <a:noFill/>
          </a:ln>
        </p:spPr>
        <p:txBody>
          <a:bodyPr lIns="90000" tIns="46800" rIns="90000" bIns="46800" anchor="b" anchorCtr="0"/>
          <a:p>
            <a:pPr>
              <a:lnSpc>
                <a:spcPct val="150000"/>
              </a:lnSpc>
            </a:pPr>
            <a:r>
              <a:rPr lang="zh-CN" altLang="zh-CN" sz="2000" b="1">
                <a:solidFill>
                  <a:srgbClr val="FF0000"/>
                </a:solidFill>
                <a:latin typeface="Arial" panose="020B0604020202090204" pitchFamily="34" charset="0"/>
                <a:ea typeface="微软雅黑" charset="-122"/>
              </a:rPr>
              <a:t>目录标题为</a:t>
            </a:r>
            <a:r>
              <a:rPr lang="zh-CN" altLang="zh-CN" sz="2000" b="1">
                <a:solidFill>
                  <a:srgbClr val="FF0000"/>
                </a:solidFill>
                <a:latin typeface="微软雅黑" charset="-122"/>
                <a:ea typeface="微软雅黑" charset="-122"/>
                <a:sym typeface="微软雅黑" charset="-122"/>
              </a:rPr>
              <a:t>主体蓝色（</a:t>
            </a:r>
            <a:r>
              <a:rPr lang="en-US" altLang="zh-CN" sz="2000" b="1">
                <a:solidFill>
                  <a:srgbClr val="FF0000"/>
                </a:solidFill>
                <a:latin typeface="Arial" panose="020B0604020202090204" pitchFamily="34" charset="0"/>
                <a:ea typeface="微软雅黑" charset="-122"/>
                <a:sym typeface="微软雅黑" charset="-122"/>
              </a:rPr>
              <a:t>rgb8,69,149</a:t>
            </a:r>
            <a:r>
              <a:rPr lang="zh-CN" altLang="en-US" sz="2000" b="1">
                <a:solidFill>
                  <a:srgbClr val="FF0000"/>
                </a:solidFill>
                <a:latin typeface="Arial" panose="020B0604020202090204" pitchFamily="34" charset="0"/>
                <a:ea typeface="微软雅黑" charset="-122"/>
                <a:sym typeface="微软雅黑" charset="-122"/>
              </a:rPr>
              <a:t>），微软雅黑</a:t>
            </a:r>
            <a:r>
              <a:rPr lang="en-US" altLang="zh-CN" sz="2000" b="1">
                <a:solidFill>
                  <a:srgbClr val="FF0000"/>
                </a:solidFill>
                <a:latin typeface="Arial" panose="020B0604020202090204" pitchFamily="34" charset="0"/>
                <a:ea typeface="微软雅黑" charset="-122"/>
                <a:sym typeface="微软雅黑" charset="-122"/>
              </a:rPr>
              <a:t>44</a:t>
            </a:r>
            <a:r>
              <a:rPr lang="zh-CN" altLang="en-US" sz="2000" b="1">
                <a:solidFill>
                  <a:srgbClr val="FF0000"/>
                </a:solidFill>
                <a:latin typeface="Arial" panose="020B0604020202090204" pitchFamily="34" charset="0"/>
                <a:ea typeface="微软雅黑" charset="-122"/>
                <a:sym typeface="微软雅黑" charset="-122"/>
              </a:rPr>
              <a:t>号加粗；</a:t>
            </a:r>
            <a:endParaRPr lang="zh-CN" altLang="en-US" sz="2000" b="1">
              <a:solidFill>
                <a:srgbClr val="FF0000"/>
              </a:solidFill>
              <a:latin typeface="Arial" panose="020B0604020202090204" pitchFamily="34" charset="0"/>
              <a:ea typeface="微软雅黑" charset="-122"/>
              <a:sym typeface="微软雅黑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b="1">
                <a:solidFill>
                  <a:srgbClr val="FF0000"/>
                </a:solidFill>
                <a:latin typeface="Arial" panose="020B0604020202090204" pitchFamily="34" charset="0"/>
                <a:ea typeface="微软雅黑" charset="-122"/>
                <a:sym typeface="微软雅黑" charset="-122"/>
              </a:rPr>
              <a:t>子标题黑色浅色</a:t>
            </a:r>
            <a:r>
              <a:rPr lang="en-US" altLang="zh-CN" sz="2000" b="1">
                <a:solidFill>
                  <a:srgbClr val="FF0000"/>
                </a:solidFill>
                <a:latin typeface="Arial" panose="020B0604020202090204" pitchFamily="34" charset="0"/>
                <a:ea typeface="微软雅黑" charset="-122"/>
                <a:sym typeface="微软雅黑" charset="-122"/>
              </a:rPr>
              <a:t>25%</a:t>
            </a:r>
            <a:r>
              <a:rPr lang="zh-CN" altLang="en-US" sz="2000" b="1">
                <a:solidFill>
                  <a:srgbClr val="FF0000"/>
                </a:solidFill>
                <a:latin typeface="Arial" panose="020B0604020202090204" pitchFamily="34" charset="0"/>
                <a:ea typeface="微软雅黑" charset="-122"/>
                <a:sym typeface="微软雅黑" charset="-122"/>
              </a:rPr>
              <a:t>，微软雅黑</a:t>
            </a:r>
            <a:r>
              <a:rPr lang="en-US" altLang="zh-CN" sz="2000" b="1">
                <a:solidFill>
                  <a:srgbClr val="FF0000"/>
                </a:solidFill>
                <a:latin typeface="Arial" panose="020B0604020202090204" pitchFamily="34" charset="0"/>
                <a:ea typeface="微软雅黑" charset="-122"/>
                <a:sym typeface="微软雅黑" charset="-122"/>
              </a:rPr>
              <a:t>18</a:t>
            </a:r>
            <a:r>
              <a:rPr lang="zh-CN" altLang="en-US" sz="2000" b="1">
                <a:solidFill>
                  <a:srgbClr val="FF0000"/>
                </a:solidFill>
                <a:latin typeface="Arial" panose="020B0604020202090204" pitchFamily="34" charset="0"/>
                <a:ea typeface="微软雅黑" charset="-122"/>
                <a:sym typeface="微软雅黑" charset="-122"/>
              </a:rPr>
              <a:t>号</a:t>
            </a:r>
            <a:endParaRPr lang="zh-CN" altLang="en-US" sz="2000" b="1">
              <a:solidFill>
                <a:srgbClr val="FF0000"/>
              </a:solidFill>
              <a:latin typeface="Arial" panose="020B0604020202090204" pitchFamily="34" charset="0"/>
              <a:ea typeface="微软雅黑" charset="-122"/>
              <a:sym typeface="微软雅黑" charset="-122"/>
            </a:endParaRPr>
          </a:p>
        </p:txBody>
      </p:sp>
      <p:sp>
        <p:nvSpPr>
          <p:cNvPr id="20485" name="标题 9"/>
          <p:cNvSpPr>
            <a:spLocks noGrp="1"/>
          </p:cNvSpPr>
          <p:nvPr/>
        </p:nvSpPr>
        <p:spPr>
          <a:xfrm>
            <a:off x="-12700" y="7127875"/>
            <a:ext cx="8207375" cy="493713"/>
          </a:xfrm>
          <a:prstGeom prst="rect">
            <a:avLst/>
          </a:prstGeom>
          <a:noFill/>
          <a:ln w="9525">
            <a:noFill/>
          </a:ln>
        </p:spPr>
        <p:txBody>
          <a:bodyPr lIns="90000" tIns="46800" rIns="90000" bIns="46800" anchor="b" anchorCtr="0"/>
          <a:p>
            <a:r>
              <a:rPr lang="zh-CN" altLang="en-US" sz="2000" b="1">
                <a:solidFill>
                  <a:srgbClr val="FF0000"/>
                </a:solidFill>
                <a:latin typeface="Arial" panose="020B0604020202090204" pitchFamily="34" charset="0"/>
                <a:ea typeface="微软雅黑" charset="-122"/>
                <a:sym typeface="微软雅黑" charset="-122"/>
              </a:rPr>
              <a:t>序号字体</a:t>
            </a:r>
            <a:r>
              <a:rPr lang="en-US" altLang="zh-CN" sz="2000" b="1">
                <a:solidFill>
                  <a:srgbClr val="FF0000"/>
                </a:solidFill>
                <a:latin typeface="Arial" panose="020B0604020202090204" pitchFamily="34" charset="0"/>
                <a:ea typeface="微软雅黑" charset="-122"/>
                <a:sym typeface="微软雅黑" charset="-122"/>
              </a:rPr>
              <a:t>Arial </a:t>
            </a:r>
            <a:r>
              <a:rPr lang="zh-CN" altLang="en-US" sz="2000" b="1">
                <a:solidFill>
                  <a:srgbClr val="FF0000"/>
                </a:solidFill>
                <a:latin typeface="Arial" panose="020B0604020202090204" pitchFamily="34" charset="0"/>
                <a:ea typeface="微软雅黑" charset="-122"/>
                <a:sym typeface="微软雅黑" charset="-122"/>
              </a:rPr>
              <a:t>、字号</a:t>
            </a:r>
            <a:r>
              <a:rPr lang="en-US" altLang="zh-CN" sz="2000" b="1">
                <a:solidFill>
                  <a:srgbClr val="FF0000"/>
                </a:solidFill>
                <a:latin typeface="Arial" panose="020B0604020202090204" pitchFamily="34" charset="0"/>
                <a:ea typeface="微软雅黑" charset="-122"/>
                <a:sym typeface="微软雅黑" charset="-122"/>
              </a:rPr>
              <a:t>138</a:t>
            </a:r>
            <a:endParaRPr lang="en-US" altLang="zh-CN" sz="2000" b="1">
              <a:solidFill>
                <a:srgbClr val="FF0000"/>
              </a:solidFill>
              <a:latin typeface="Arial" panose="020B0604020202090204" pitchFamily="34" charset="0"/>
              <a:ea typeface="微软雅黑" charset="-122"/>
              <a:sym typeface="微软雅黑" charset="-122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>
                <a:sym typeface="+mn-ea"/>
              </a:rPr>
              <a:t>开目</a:t>
            </a:r>
            <a:r>
              <a:rPr lang="en-US" altLang="zh-CN">
                <a:sym typeface="+mn-ea"/>
              </a:rPr>
              <a:t>AI</a:t>
            </a:r>
            <a:r>
              <a:rPr>
                <a:sym typeface="+mn-ea"/>
              </a:rPr>
              <a:t>能力场</a:t>
            </a:r>
            <a:endParaRPr>
              <a:sym typeface="+mn-ea"/>
            </a:endParaRPr>
          </a:p>
        </p:txBody>
      </p:sp>
      <p:sp>
        <p:nvSpPr>
          <p:cNvPr id="5" name="圆角矩形 4"/>
          <p:cNvSpPr/>
          <p:nvPr>
            <p:custDataLst>
              <p:tags r:id="rId1"/>
            </p:custDataLst>
          </p:nvPr>
        </p:nvSpPr>
        <p:spPr>
          <a:xfrm>
            <a:off x="6147753" y="1445260"/>
            <a:ext cx="5342255" cy="2166620"/>
          </a:xfrm>
          <a:prstGeom prst="roundRect">
            <a:avLst>
              <a:gd name="adj" fmla="val 8914"/>
            </a:avLst>
          </a:prstGeom>
          <a:solidFill>
            <a:srgbClr val="000000">
              <a:lumMod val="50000"/>
              <a:lumOff val="50000"/>
              <a:alpha val="8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p>
            <a:pPr algn="ctr"/>
            <a:endParaRPr lang="zh-CN" altLang="en-US">
              <a:solidFill>
                <a:srgbClr val="FFFFFF"/>
              </a:solidFill>
              <a:latin typeface="Arial" panose="020B0604020202090204" pitchFamily="34" charset="0"/>
              <a:ea typeface="微软雅黑" charset="-122"/>
            </a:endParaRPr>
          </a:p>
        </p:txBody>
      </p:sp>
      <p:sp>
        <p:nvSpPr>
          <p:cNvPr id="19" name="圆角矩形 18"/>
          <p:cNvSpPr/>
          <p:nvPr>
            <p:custDataLst>
              <p:tags r:id="rId2"/>
            </p:custDataLst>
          </p:nvPr>
        </p:nvSpPr>
        <p:spPr>
          <a:xfrm>
            <a:off x="8799830" y="1188720"/>
            <a:ext cx="2531745" cy="457835"/>
          </a:xfrm>
          <a:prstGeom prst="roundRect">
            <a:avLst/>
          </a:prstGeom>
          <a:gradFill>
            <a:gsLst>
              <a:gs pos="0">
                <a:srgbClr val="376FFF">
                  <a:lumMod val="60000"/>
                  <a:lumOff val="40000"/>
                </a:srgbClr>
              </a:gs>
              <a:gs pos="89000">
                <a:srgbClr val="376FFF"/>
              </a:gs>
            </a:gsLst>
            <a:lin ang="10800000" scaled="0"/>
          </a:gradFill>
          <a:ln w="12700" cap="flat" cmpd="sng" algn="ctr">
            <a:noFill/>
            <a:prstDash val="solid"/>
            <a:miter lim="800000"/>
          </a:ln>
          <a:effectLst>
            <a:outerShdw blurRad="279400" dist="38100" dir="2700000" algn="tl" rotWithShape="0">
              <a:srgbClr val="376FFF">
                <a:lumMod val="75000"/>
                <a:alpha val="25000"/>
              </a:srgbClr>
            </a:outerShdw>
          </a:effectLst>
        </p:spPr>
        <p:txBody>
          <a:bodyPr rtlCol="0" anchor="ctr"/>
          <a:p>
            <a:pPr algn="ctr"/>
            <a:r>
              <a:rPr lang="zh-CN" altLang="en-US" b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charset="-122"/>
                <a:ea typeface="微软雅黑" charset="-122"/>
                <a:cs typeface="微软雅黑" charset="-122"/>
              </a:rPr>
              <a:t>能力链接</a:t>
            </a:r>
            <a:endParaRPr lang="zh-CN" altLang="en-US" b="1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charset="-122"/>
              <a:ea typeface="微软雅黑" charset="-122"/>
              <a:cs typeface="微软雅黑" charset="-122"/>
            </a:endParaRPr>
          </a:p>
        </p:txBody>
      </p:sp>
      <p:sp>
        <p:nvSpPr>
          <p:cNvPr id="20" name="正文"/>
          <p:cNvSpPr txBox="1"/>
          <p:nvPr>
            <p:custDataLst>
              <p:tags r:id="rId3"/>
            </p:custDataLst>
          </p:nvPr>
        </p:nvSpPr>
        <p:spPr>
          <a:xfrm flipH="1">
            <a:off x="8012113" y="1845946"/>
            <a:ext cx="3361055" cy="159702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l" fontAlgn="auto">
              <a:lnSpc>
                <a:spcPct val="150000"/>
              </a:lnSpc>
              <a:spcAft>
                <a:spcPts val="1000"/>
              </a:spcAft>
              <a:buClrTx/>
              <a:buSzTx/>
              <a:buFontTx/>
            </a:pPr>
            <a:r>
              <a:rPr lang="zh-CN" altLang="en-US" sz="1400" kern="0" dirty="0">
                <a:ln>
                  <a:noFill/>
                  <a:prstDash val="sysDot"/>
                </a:ln>
                <a:solidFill>
                  <a:srgbClr val="000000">
                    <a:lumMod val="85000"/>
                    <a:lumOff val="15000"/>
                  </a:srgbClr>
                </a:solidFill>
                <a:latin typeface="微软雅黑" charset="-122"/>
                <a:sym typeface="微软雅黑" charset="-122"/>
              </a:rPr>
              <a:t>集成的通用</a:t>
            </a:r>
            <a:r>
              <a:rPr lang="en-US" altLang="zh-CN" sz="1400" kern="0" dirty="0">
                <a:ln>
                  <a:noFill/>
                  <a:prstDash val="sysDot"/>
                </a:ln>
                <a:solidFill>
                  <a:srgbClr val="000000">
                    <a:lumMod val="85000"/>
                    <a:lumOff val="15000"/>
                  </a:srgbClr>
                </a:solidFill>
                <a:latin typeface="微软雅黑" charset="-122"/>
                <a:sym typeface="微软雅黑" charset="-122"/>
              </a:rPr>
              <a:t>AI</a:t>
            </a:r>
            <a:r>
              <a:rPr lang="zh-CN" altLang="en-US" sz="1400" kern="0" dirty="0">
                <a:ln>
                  <a:noFill/>
                  <a:prstDash val="sysDot"/>
                </a:ln>
                <a:solidFill>
                  <a:srgbClr val="000000">
                    <a:lumMod val="85000"/>
                    <a:lumOff val="15000"/>
                  </a:srgbClr>
                </a:solidFill>
                <a:latin typeface="微软雅黑" charset="-122"/>
                <a:sym typeface="微软雅黑" charset="-122"/>
              </a:rPr>
              <a:t>能力就像一个</a:t>
            </a:r>
            <a:r>
              <a:rPr lang="en-US" altLang="zh-CN" sz="1400" kern="0" dirty="0">
                <a:ln>
                  <a:noFill/>
                  <a:prstDash val="sysDot"/>
                </a:ln>
                <a:solidFill>
                  <a:srgbClr val="000000">
                    <a:lumMod val="85000"/>
                    <a:lumOff val="15000"/>
                  </a:srgbClr>
                </a:solidFill>
                <a:latin typeface="微软雅黑" charset="-122"/>
                <a:sym typeface="微软雅黑" charset="-122"/>
              </a:rPr>
              <a:t>“AI</a:t>
            </a:r>
            <a:r>
              <a:rPr lang="zh-CN" altLang="en-US" sz="1400" kern="0" dirty="0">
                <a:ln>
                  <a:noFill/>
                  <a:prstDash val="sysDot"/>
                </a:ln>
                <a:solidFill>
                  <a:srgbClr val="000000">
                    <a:lumMod val="85000"/>
                    <a:lumOff val="15000"/>
                  </a:srgbClr>
                </a:solidFill>
                <a:latin typeface="微软雅黑" charset="-122"/>
                <a:sym typeface="微软雅黑" charset="-122"/>
              </a:rPr>
              <a:t>工具箱</a:t>
            </a:r>
            <a:r>
              <a:rPr lang="en-US" altLang="zh-CN" sz="1400" kern="0" dirty="0">
                <a:ln>
                  <a:noFill/>
                  <a:prstDash val="sysDot"/>
                </a:ln>
                <a:solidFill>
                  <a:srgbClr val="000000">
                    <a:lumMod val="85000"/>
                    <a:lumOff val="15000"/>
                  </a:srgbClr>
                </a:solidFill>
                <a:latin typeface="微软雅黑" charset="-122"/>
                <a:sym typeface="微软雅黑" charset="-122"/>
              </a:rPr>
              <a:t>”</a:t>
            </a:r>
            <a:r>
              <a:rPr lang="zh-CN" altLang="en-US" sz="1400" kern="0" dirty="0">
                <a:ln>
                  <a:noFill/>
                  <a:prstDash val="sysDot"/>
                </a:ln>
                <a:solidFill>
                  <a:srgbClr val="000000">
                    <a:lumMod val="85000"/>
                    <a:lumOff val="15000"/>
                  </a:srgbClr>
                </a:solidFill>
                <a:latin typeface="微软雅黑" charset="-122"/>
                <a:sym typeface="微软雅黑" charset="-122"/>
              </a:rPr>
              <a:t>，一键搞定文档解析、数据准备、模型训练和智能理解，让企业</a:t>
            </a:r>
            <a:r>
              <a:rPr lang="zh-CN" altLang="en-US" sz="1400" b="1" kern="0" dirty="0">
                <a:ln>
                  <a:noFill/>
                  <a:prstDash val="sysDot"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charset="-122"/>
                <a:sym typeface="微软雅黑" charset="-122"/>
              </a:rPr>
              <a:t>轻松调用各种</a:t>
            </a:r>
            <a:r>
              <a:rPr lang="en-US" altLang="zh-CN" sz="1400" b="1" kern="0" dirty="0">
                <a:ln>
                  <a:noFill/>
                  <a:prstDash val="sysDot"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charset="-122"/>
                <a:sym typeface="微软雅黑" charset="-122"/>
              </a:rPr>
              <a:t>AI</a:t>
            </a:r>
            <a:r>
              <a:rPr lang="zh-CN" altLang="en-US" sz="1400" b="1" kern="0" dirty="0">
                <a:ln>
                  <a:noFill/>
                  <a:prstDash val="sysDot"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charset="-122"/>
                <a:sym typeface="微软雅黑" charset="-122"/>
              </a:rPr>
              <a:t>能力</a:t>
            </a:r>
            <a:r>
              <a:rPr lang="zh-CN" altLang="en-US" sz="1400" kern="0" dirty="0">
                <a:ln>
                  <a:noFill/>
                  <a:prstDash val="sysDot"/>
                </a:ln>
                <a:solidFill>
                  <a:srgbClr val="000000">
                    <a:lumMod val="85000"/>
                    <a:lumOff val="15000"/>
                  </a:srgbClr>
                </a:solidFill>
                <a:latin typeface="微软雅黑" charset="-122"/>
                <a:sym typeface="微软雅黑" charset="-122"/>
              </a:rPr>
              <a:t>，快速落地业务场景。</a:t>
            </a:r>
            <a:endParaRPr lang="zh-CN" altLang="en-US" sz="1400" kern="0" dirty="0">
              <a:ln>
                <a:noFill/>
                <a:prstDash val="sysDot"/>
              </a:ln>
              <a:solidFill>
                <a:srgbClr val="000000">
                  <a:lumMod val="85000"/>
                  <a:lumOff val="15000"/>
                </a:srgbClr>
              </a:solidFill>
              <a:latin typeface="微软雅黑" charset="-122"/>
              <a:sym typeface="微软雅黑" charset="-122"/>
            </a:endParaRPr>
          </a:p>
        </p:txBody>
      </p:sp>
      <p:sp>
        <p:nvSpPr>
          <p:cNvPr id="22" name="圆角矩形 21"/>
          <p:cNvSpPr/>
          <p:nvPr>
            <p:custDataLst>
              <p:tags r:id="rId4"/>
            </p:custDataLst>
          </p:nvPr>
        </p:nvSpPr>
        <p:spPr>
          <a:xfrm>
            <a:off x="6136958" y="3954146"/>
            <a:ext cx="5342255" cy="2166620"/>
          </a:xfrm>
          <a:prstGeom prst="roundRect">
            <a:avLst>
              <a:gd name="adj" fmla="val 8914"/>
            </a:avLst>
          </a:prstGeom>
          <a:solidFill>
            <a:srgbClr val="000000">
              <a:lumMod val="50000"/>
              <a:lumOff val="50000"/>
              <a:alpha val="8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p>
            <a:pPr algn="ctr"/>
            <a:endParaRPr lang="zh-CN" altLang="en-US">
              <a:solidFill>
                <a:srgbClr val="FFFFFF"/>
              </a:solidFill>
              <a:latin typeface="Arial" panose="020B0604020202090204" pitchFamily="34" charset="0"/>
              <a:ea typeface="微软雅黑" charset="-122"/>
            </a:endParaRPr>
          </a:p>
        </p:txBody>
      </p:sp>
      <p:sp>
        <p:nvSpPr>
          <p:cNvPr id="23" name="圆角矩形 22"/>
          <p:cNvSpPr/>
          <p:nvPr>
            <p:custDataLst>
              <p:tags r:id="rId5"/>
            </p:custDataLst>
          </p:nvPr>
        </p:nvSpPr>
        <p:spPr>
          <a:xfrm>
            <a:off x="8800465" y="3697605"/>
            <a:ext cx="2520315" cy="457835"/>
          </a:xfrm>
          <a:prstGeom prst="roundRect">
            <a:avLst/>
          </a:prstGeom>
          <a:gradFill>
            <a:gsLst>
              <a:gs pos="0">
                <a:srgbClr val="376FFF">
                  <a:lumMod val="60000"/>
                  <a:lumOff val="40000"/>
                </a:srgbClr>
              </a:gs>
              <a:gs pos="89000">
                <a:srgbClr val="376FFF"/>
              </a:gs>
            </a:gsLst>
            <a:lin ang="10800000" scaled="0"/>
          </a:gradFill>
          <a:ln w="12700" cap="flat" cmpd="sng" algn="ctr">
            <a:noFill/>
            <a:prstDash val="solid"/>
            <a:miter lim="800000"/>
          </a:ln>
          <a:effectLst>
            <a:outerShdw blurRad="279400" dist="38100" dir="2700000" algn="tl" rotWithShape="0">
              <a:srgbClr val="376FFF">
                <a:lumMod val="75000"/>
                <a:alpha val="25000"/>
              </a:srgbClr>
            </a:outerShdw>
          </a:effectLst>
        </p:spPr>
        <p:txBody>
          <a:bodyPr rtlCol="0" anchor="ctr"/>
          <a:p>
            <a:pPr algn="ctr"/>
            <a:r>
              <a:rPr lang="zh-CN" altLang="en-US" b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charset="-122"/>
                <a:ea typeface="微软雅黑" charset="-122"/>
                <a:cs typeface="微软雅黑" charset="-122"/>
              </a:rPr>
              <a:t>能力基建</a:t>
            </a:r>
            <a:endParaRPr lang="zh-CN" altLang="en-US" b="1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charset="-122"/>
              <a:ea typeface="微软雅黑" charset="-122"/>
              <a:cs typeface="微软雅黑" charset="-122"/>
            </a:endParaRPr>
          </a:p>
        </p:txBody>
      </p:sp>
      <p:sp>
        <p:nvSpPr>
          <p:cNvPr id="25" name="正文"/>
          <p:cNvSpPr txBox="1"/>
          <p:nvPr>
            <p:custDataLst>
              <p:tags r:id="rId6"/>
            </p:custDataLst>
          </p:nvPr>
        </p:nvSpPr>
        <p:spPr>
          <a:xfrm flipH="1">
            <a:off x="8022908" y="4348481"/>
            <a:ext cx="3350260" cy="159702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l" fontAlgn="auto">
              <a:lnSpc>
                <a:spcPct val="150000"/>
              </a:lnSpc>
              <a:spcAft>
                <a:spcPts val="1000"/>
              </a:spcAft>
              <a:buClrTx/>
              <a:buSzTx/>
              <a:buFontTx/>
            </a:pPr>
            <a:r>
              <a:rPr lang="en-US" altLang="zh-CN" sz="1400" kern="0" dirty="0">
                <a:ln>
                  <a:noFill/>
                  <a:prstDash val="sysDot"/>
                </a:ln>
                <a:solidFill>
                  <a:srgbClr val="000000">
                    <a:lumMod val="85000"/>
                    <a:lumOff val="15000"/>
                  </a:srgbClr>
                </a:solidFill>
                <a:latin typeface="微软雅黑" charset="-122"/>
                <a:sym typeface="微软雅黑" charset="-122"/>
              </a:rPr>
              <a:t>AI</a:t>
            </a:r>
            <a:r>
              <a:rPr lang="zh-CN" altLang="en-US" sz="1400" kern="0" dirty="0">
                <a:ln>
                  <a:noFill/>
                  <a:prstDash val="sysDot"/>
                </a:ln>
                <a:solidFill>
                  <a:srgbClr val="000000">
                    <a:lumMod val="85000"/>
                    <a:lumOff val="15000"/>
                  </a:srgbClr>
                </a:solidFill>
                <a:latin typeface="微软雅黑" charset="-122"/>
                <a:sym typeface="微软雅黑" charset="-122"/>
              </a:rPr>
              <a:t>基础</a:t>
            </a:r>
            <a:r>
              <a:rPr lang="zh-CN" altLang="en-US" sz="1400" kern="0" dirty="0">
                <a:ln>
                  <a:noFill/>
                  <a:prstDash val="sysDot"/>
                </a:ln>
                <a:solidFill>
                  <a:srgbClr val="000000">
                    <a:lumMod val="85000"/>
                    <a:lumOff val="15000"/>
                  </a:srgbClr>
                </a:solidFill>
                <a:latin typeface="微软雅黑" charset="-122"/>
                <a:sym typeface="微软雅黑" charset="-122"/>
              </a:rPr>
              <a:t>设施就像一座高性能、高可靠的</a:t>
            </a:r>
            <a:r>
              <a:rPr lang="en-US" altLang="zh-CN" sz="1400" kern="0" dirty="0">
                <a:ln>
                  <a:noFill/>
                  <a:prstDash val="sysDot"/>
                </a:ln>
                <a:solidFill>
                  <a:srgbClr val="000000">
                    <a:lumMod val="85000"/>
                    <a:lumOff val="15000"/>
                  </a:srgbClr>
                </a:solidFill>
                <a:latin typeface="微软雅黑" charset="-122"/>
                <a:sym typeface="微软雅黑" charset="-122"/>
              </a:rPr>
              <a:t>“AI</a:t>
            </a:r>
            <a:r>
              <a:rPr lang="zh-CN" altLang="en-US" sz="1400" kern="0" dirty="0">
                <a:ln>
                  <a:noFill/>
                  <a:prstDash val="sysDot"/>
                </a:ln>
                <a:solidFill>
                  <a:srgbClr val="000000">
                    <a:lumMod val="85000"/>
                    <a:lumOff val="15000"/>
                  </a:srgbClr>
                </a:solidFill>
                <a:latin typeface="微软雅黑" charset="-122"/>
                <a:sym typeface="微软雅黑" charset="-122"/>
              </a:rPr>
              <a:t>工厂</a:t>
            </a:r>
            <a:r>
              <a:rPr lang="en-US" altLang="zh-CN" sz="1400" kern="0" dirty="0">
                <a:ln>
                  <a:noFill/>
                  <a:prstDash val="sysDot"/>
                </a:ln>
                <a:solidFill>
                  <a:srgbClr val="000000">
                    <a:lumMod val="85000"/>
                    <a:lumOff val="15000"/>
                  </a:srgbClr>
                </a:solidFill>
                <a:latin typeface="微软雅黑" charset="-122"/>
                <a:sym typeface="微软雅黑" charset="-122"/>
              </a:rPr>
              <a:t>”</a:t>
            </a:r>
            <a:r>
              <a:rPr lang="zh-CN" altLang="en-US" sz="1400" kern="0" dirty="0">
                <a:ln>
                  <a:noFill/>
                  <a:prstDash val="sysDot"/>
                </a:ln>
                <a:solidFill>
                  <a:srgbClr val="000000">
                    <a:lumMod val="85000"/>
                    <a:lumOff val="15000"/>
                  </a:srgbClr>
                </a:solidFill>
                <a:latin typeface="微软雅黑" charset="-122"/>
                <a:sym typeface="微软雅黑" charset="-122"/>
              </a:rPr>
              <a:t>，统一调度算力、数据和模型，通过智能编排与管控，让</a:t>
            </a:r>
            <a:r>
              <a:rPr lang="en-US" altLang="zh-CN" sz="1400" kern="0" dirty="0">
                <a:ln>
                  <a:noFill/>
                  <a:prstDash val="sysDot"/>
                </a:ln>
                <a:solidFill>
                  <a:srgbClr val="000000">
                    <a:lumMod val="85000"/>
                    <a:lumOff val="15000"/>
                  </a:srgbClr>
                </a:solidFill>
                <a:latin typeface="微软雅黑" charset="-122"/>
                <a:sym typeface="微软雅黑" charset="-122"/>
              </a:rPr>
              <a:t>AI</a:t>
            </a:r>
            <a:r>
              <a:rPr lang="zh-CN" altLang="en-US" sz="1400" kern="0" dirty="0">
                <a:ln>
                  <a:noFill/>
                  <a:prstDash val="sysDot"/>
                </a:ln>
                <a:solidFill>
                  <a:srgbClr val="000000">
                    <a:lumMod val="85000"/>
                    <a:lumOff val="15000"/>
                  </a:srgbClr>
                </a:solidFill>
                <a:latin typeface="微软雅黑" charset="-122"/>
                <a:sym typeface="微软雅黑" charset="-122"/>
              </a:rPr>
              <a:t>应用稳定</a:t>
            </a:r>
            <a:r>
              <a:rPr lang="zh-CN" altLang="en-US" sz="1400" b="1" kern="0" dirty="0">
                <a:ln>
                  <a:noFill/>
                  <a:prstDash val="sysDot"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charset="-122"/>
                <a:sym typeface="微软雅黑" charset="-122"/>
              </a:rPr>
              <a:t>跑得快、扛得住、管得好</a:t>
            </a:r>
            <a:r>
              <a:rPr lang="zh-CN" altLang="en-US" sz="1400" kern="0" dirty="0">
                <a:ln>
                  <a:noFill/>
                  <a:prstDash val="sysDot"/>
                </a:ln>
                <a:solidFill>
                  <a:srgbClr val="000000">
                    <a:lumMod val="85000"/>
                    <a:lumOff val="15000"/>
                  </a:srgbClr>
                </a:solidFill>
                <a:latin typeface="微软雅黑" charset="-122"/>
                <a:sym typeface="微软雅黑" charset="-122"/>
              </a:rPr>
              <a:t>。</a:t>
            </a:r>
            <a:endParaRPr lang="zh-CN" altLang="en-US" sz="1400" kern="0" dirty="0">
              <a:ln>
                <a:noFill/>
                <a:prstDash val="sysDot"/>
              </a:ln>
              <a:solidFill>
                <a:srgbClr val="000000">
                  <a:lumMod val="85000"/>
                  <a:lumOff val="15000"/>
                </a:srgbClr>
              </a:solidFill>
              <a:latin typeface="微软雅黑" charset="-122"/>
              <a:sym typeface="微软雅黑" charset="-122"/>
            </a:endParaRPr>
          </a:p>
        </p:txBody>
      </p:sp>
      <p:sp>
        <p:nvSpPr>
          <p:cNvPr id="26" name="圆角矩形 25"/>
          <p:cNvSpPr/>
          <p:nvPr>
            <p:custDataLst>
              <p:tags r:id="rId7"/>
            </p:custDataLst>
          </p:nvPr>
        </p:nvSpPr>
        <p:spPr>
          <a:xfrm>
            <a:off x="689293" y="1445260"/>
            <a:ext cx="5342255" cy="2166620"/>
          </a:xfrm>
          <a:prstGeom prst="roundRect">
            <a:avLst>
              <a:gd name="adj" fmla="val 8914"/>
            </a:avLst>
          </a:prstGeom>
          <a:solidFill>
            <a:srgbClr val="000000">
              <a:lumMod val="50000"/>
              <a:lumOff val="50000"/>
              <a:alpha val="8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p>
            <a:pPr algn="ctr"/>
            <a:endParaRPr lang="zh-CN" altLang="en-US">
              <a:solidFill>
                <a:srgbClr val="FFFFFF"/>
              </a:solidFill>
              <a:latin typeface="Arial" panose="020B0604020202090204" pitchFamily="34" charset="0"/>
              <a:ea typeface="微软雅黑" charset="-122"/>
            </a:endParaRPr>
          </a:p>
        </p:txBody>
      </p:sp>
      <p:sp>
        <p:nvSpPr>
          <p:cNvPr id="27" name="正文"/>
          <p:cNvSpPr txBox="1"/>
          <p:nvPr>
            <p:custDataLst>
              <p:tags r:id="rId8"/>
            </p:custDataLst>
          </p:nvPr>
        </p:nvSpPr>
        <p:spPr>
          <a:xfrm flipH="1">
            <a:off x="848043" y="1845946"/>
            <a:ext cx="3359150" cy="159702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l" fontAlgn="auto">
              <a:lnSpc>
                <a:spcPct val="150000"/>
              </a:lnSpc>
              <a:spcAft>
                <a:spcPts val="1000"/>
              </a:spcAft>
              <a:buClrTx/>
              <a:buSzTx/>
              <a:buFontTx/>
            </a:pPr>
            <a:r>
              <a:rPr lang="zh-CN" altLang="en-US" sz="1400" kern="0" dirty="0">
                <a:ln>
                  <a:noFill/>
                  <a:prstDash val="sysDot"/>
                </a:ln>
                <a:solidFill>
                  <a:srgbClr val="000000">
                    <a:lumMod val="85000"/>
                    <a:lumOff val="15000"/>
                  </a:srgbClr>
                </a:solidFill>
                <a:latin typeface="微软雅黑" charset="-122"/>
                <a:sym typeface="微软雅黑" charset="-122"/>
              </a:rPr>
              <a:t>以强大的</a:t>
            </a:r>
            <a:r>
              <a:rPr lang="zh-CN" altLang="en-US" sz="1400" b="1" kern="0" dirty="0">
                <a:ln>
                  <a:noFill/>
                  <a:prstDash val="sysDot"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charset="-122"/>
                <a:sym typeface="微软雅黑" charset="-122"/>
              </a:rPr>
              <a:t>智能体协同能力</a:t>
            </a:r>
            <a:r>
              <a:rPr lang="zh-CN" altLang="en-US" sz="1400" kern="0" dirty="0">
                <a:ln>
                  <a:noFill/>
                  <a:prstDash val="sysDot"/>
                </a:ln>
                <a:solidFill>
                  <a:srgbClr val="000000">
                    <a:lumMod val="85000"/>
                    <a:lumOff val="15000"/>
                  </a:srgbClr>
                </a:solidFill>
                <a:latin typeface="微软雅黑" charset="-122"/>
                <a:sym typeface="微软雅黑" charset="-122"/>
              </a:rPr>
              <a:t>为核心，打通授权、存储、模型、知识库等基础服务，让多个智能体像团队一样高效配合、自动协作，共同完成复杂任务。</a:t>
            </a:r>
            <a:endParaRPr lang="zh-CN" altLang="en-US" sz="1400" kern="0" dirty="0">
              <a:ln>
                <a:noFill/>
                <a:prstDash val="sysDot"/>
              </a:ln>
              <a:solidFill>
                <a:srgbClr val="000000">
                  <a:lumMod val="85000"/>
                  <a:lumOff val="15000"/>
                </a:srgbClr>
              </a:solidFill>
              <a:latin typeface="微软雅黑" charset="-122"/>
              <a:sym typeface="微软雅黑" charset="-122"/>
            </a:endParaRPr>
          </a:p>
        </p:txBody>
      </p:sp>
      <p:sp>
        <p:nvSpPr>
          <p:cNvPr id="28" name="圆角矩形 27"/>
          <p:cNvSpPr/>
          <p:nvPr>
            <p:custDataLst>
              <p:tags r:id="rId9"/>
            </p:custDataLst>
          </p:nvPr>
        </p:nvSpPr>
        <p:spPr>
          <a:xfrm>
            <a:off x="689293" y="3954146"/>
            <a:ext cx="5342255" cy="2166620"/>
          </a:xfrm>
          <a:prstGeom prst="roundRect">
            <a:avLst>
              <a:gd name="adj" fmla="val 8914"/>
            </a:avLst>
          </a:prstGeom>
          <a:solidFill>
            <a:srgbClr val="000000">
              <a:lumMod val="50000"/>
              <a:lumOff val="50000"/>
              <a:alpha val="8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p>
            <a:pPr algn="ctr"/>
            <a:endParaRPr lang="zh-CN" altLang="en-US">
              <a:solidFill>
                <a:srgbClr val="FFFFFF"/>
              </a:solidFill>
              <a:latin typeface="Arial" panose="020B0604020202090204" pitchFamily="34" charset="0"/>
              <a:ea typeface="微软雅黑" charset="-122"/>
            </a:endParaRPr>
          </a:p>
        </p:txBody>
      </p:sp>
      <p:sp>
        <p:nvSpPr>
          <p:cNvPr id="29" name="正文"/>
          <p:cNvSpPr txBox="1"/>
          <p:nvPr>
            <p:custDataLst>
              <p:tags r:id="rId10"/>
            </p:custDataLst>
          </p:nvPr>
        </p:nvSpPr>
        <p:spPr>
          <a:xfrm flipH="1">
            <a:off x="848043" y="4354831"/>
            <a:ext cx="3359150" cy="159702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l" fontAlgn="auto">
              <a:lnSpc>
                <a:spcPct val="150000"/>
              </a:lnSpc>
              <a:spcAft>
                <a:spcPts val="1000"/>
              </a:spcAft>
              <a:buClrTx/>
              <a:buSzTx/>
              <a:buFontTx/>
            </a:pPr>
            <a:r>
              <a:rPr lang="zh-CN" altLang="en-US" sz="1400" kern="0" dirty="0">
                <a:ln>
                  <a:noFill/>
                  <a:prstDash val="sysDot"/>
                </a:ln>
                <a:solidFill>
                  <a:srgbClr val="000000">
                    <a:lumMod val="85000"/>
                    <a:lumOff val="15000"/>
                  </a:srgbClr>
                </a:solidFill>
                <a:latin typeface="微软雅黑" charset="-122"/>
                <a:sym typeface="微软雅黑" charset="-122"/>
              </a:rPr>
              <a:t>为企业打造安全高效的信息化</a:t>
            </a:r>
            <a:r>
              <a:rPr lang="zh-CN" altLang="en-US" sz="1400" kern="0" dirty="0">
                <a:ln>
                  <a:noFill/>
                  <a:prstDash val="sysDot"/>
                </a:ln>
                <a:solidFill>
                  <a:srgbClr val="000000">
                    <a:lumMod val="85000"/>
                    <a:lumOff val="15000"/>
                  </a:srgbClr>
                </a:solidFill>
                <a:latin typeface="微软雅黑" charset="-122"/>
                <a:sym typeface="微软雅黑" charset="-122"/>
              </a:rPr>
              <a:t>能力底座，特别通过</a:t>
            </a:r>
            <a:r>
              <a:rPr lang="zh-CN" altLang="en-US" sz="1400" b="1" kern="0" dirty="0">
                <a:ln>
                  <a:noFill/>
                  <a:prstDash val="sysDot"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charset="-122"/>
                <a:sym typeface="微软雅黑" charset="-122"/>
              </a:rPr>
              <a:t>分级分类的权限管理</a:t>
            </a:r>
            <a:r>
              <a:rPr lang="zh-CN" altLang="en-US" sz="1400" kern="0" dirty="0">
                <a:ln>
                  <a:noFill/>
                  <a:prstDash val="sysDot"/>
                </a:ln>
                <a:solidFill>
                  <a:srgbClr val="000000">
                    <a:lumMod val="85000"/>
                    <a:lumOff val="15000"/>
                  </a:srgbClr>
                </a:solidFill>
                <a:latin typeface="微软雅黑" charset="-122"/>
                <a:sym typeface="微软雅黑" charset="-122"/>
              </a:rPr>
              <a:t>，精准控制不同角色对数据和资源的访问，保障多租户环境下的合规与协同。</a:t>
            </a:r>
            <a:endParaRPr lang="zh-CN" altLang="en-US" sz="1400" kern="0" dirty="0">
              <a:ln>
                <a:noFill/>
                <a:prstDash val="sysDot"/>
              </a:ln>
              <a:solidFill>
                <a:srgbClr val="000000">
                  <a:lumMod val="85000"/>
                  <a:lumOff val="15000"/>
                </a:srgbClr>
              </a:solidFill>
              <a:latin typeface="微软雅黑" charset="-122"/>
              <a:sym typeface="微软雅黑" charset="-122"/>
            </a:endParaRPr>
          </a:p>
        </p:txBody>
      </p:sp>
      <p:sp>
        <p:nvSpPr>
          <p:cNvPr id="38" name="圆角矩形 37"/>
          <p:cNvSpPr/>
          <p:nvPr>
            <p:custDataLst>
              <p:tags r:id="rId11"/>
            </p:custDataLst>
          </p:nvPr>
        </p:nvSpPr>
        <p:spPr>
          <a:xfrm>
            <a:off x="848360" y="1188720"/>
            <a:ext cx="2532380" cy="457835"/>
          </a:xfrm>
          <a:prstGeom prst="roundRect">
            <a:avLst/>
          </a:prstGeom>
          <a:gradFill>
            <a:gsLst>
              <a:gs pos="0">
                <a:srgbClr val="376FFF">
                  <a:lumMod val="60000"/>
                  <a:lumOff val="40000"/>
                </a:srgbClr>
              </a:gs>
              <a:gs pos="89000">
                <a:srgbClr val="376FFF"/>
              </a:gs>
            </a:gsLst>
            <a:lin ang="10800000" scaled="0"/>
          </a:gradFill>
          <a:ln w="12700" cap="flat" cmpd="sng" algn="ctr">
            <a:noFill/>
            <a:prstDash val="solid"/>
            <a:miter lim="800000"/>
          </a:ln>
          <a:effectLst>
            <a:outerShdw blurRad="279400" dist="38100" dir="2700000" algn="tl" rotWithShape="0">
              <a:srgbClr val="376FFF">
                <a:lumMod val="75000"/>
                <a:alpha val="25000"/>
              </a:srgbClr>
            </a:outerShdw>
          </a:effectLst>
        </p:spPr>
        <p:txBody>
          <a:bodyPr rtlCol="0" anchor="ctr"/>
          <a:p>
            <a:pPr algn="ctr"/>
            <a:r>
              <a:rPr lang="zh-CN" altLang="en-US" b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charset="-122"/>
                <a:ea typeface="微软雅黑" charset="-122"/>
                <a:cs typeface="微软雅黑" charset="-122"/>
              </a:rPr>
              <a:t>能力出口</a:t>
            </a:r>
            <a:endParaRPr lang="zh-CN" altLang="en-US" b="1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charset="-122"/>
              <a:ea typeface="微软雅黑" charset="-122"/>
              <a:cs typeface="微软雅黑" charset="-122"/>
            </a:endParaRPr>
          </a:p>
        </p:txBody>
      </p:sp>
      <p:sp>
        <p:nvSpPr>
          <p:cNvPr id="39" name="圆角矩形 38"/>
          <p:cNvSpPr/>
          <p:nvPr>
            <p:custDataLst>
              <p:tags r:id="rId12"/>
            </p:custDataLst>
          </p:nvPr>
        </p:nvSpPr>
        <p:spPr>
          <a:xfrm>
            <a:off x="848360" y="3697605"/>
            <a:ext cx="2531745" cy="457835"/>
          </a:xfrm>
          <a:prstGeom prst="roundRect">
            <a:avLst/>
          </a:prstGeom>
          <a:gradFill>
            <a:gsLst>
              <a:gs pos="0">
                <a:srgbClr val="376FFF">
                  <a:lumMod val="60000"/>
                  <a:lumOff val="40000"/>
                </a:srgbClr>
              </a:gs>
              <a:gs pos="89000">
                <a:srgbClr val="376FFF"/>
              </a:gs>
            </a:gsLst>
            <a:lin ang="10800000" scaled="0"/>
          </a:gradFill>
          <a:ln w="12700" cap="flat" cmpd="sng" algn="ctr">
            <a:noFill/>
            <a:prstDash val="solid"/>
            <a:miter lim="800000"/>
          </a:ln>
          <a:effectLst>
            <a:outerShdw blurRad="279400" dist="38100" dir="2700000" algn="tl" rotWithShape="0">
              <a:srgbClr val="376FFF">
                <a:lumMod val="75000"/>
                <a:alpha val="25000"/>
              </a:srgbClr>
            </a:outerShdw>
          </a:effectLst>
        </p:spPr>
        <p:txBody>
          <a:bodyPr rtlCol="0" anchor="ctr"/>
          <a:p>
            <a:pPr algn="ctr"/>
            <a:r>
              <a:rPr lang="zh-CN" altLang="en-US" b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charset="-122"/>
                <a:ea typeface="微软雅黑" charset="-122"/>
                <a:cs typeface="微软雅黑" charset="-122"/>
              </a:rPr>
              <a:t>能力复用</a:t>
            </a:r>
            <a:endParaRPr lang="zh-CN" altLang="en-US" b="1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charset="-122"/>
              <a:ea typeface="微软雅黑" charset="-122"/>
              <a:cs typeface="微软雅黑" charset="-122"/>
            </a:endParaRPr>
          </a:p>
        </p:txBody>
      </p:sp>
      <p:sp>
        <p:nvSpPr>
          <p:cNvPr id="41" name="矩形 40"/>
          <p:cNvSpPr/>
          <p:nvPr>
            <p:custDataLst>
              <p:tags r:id="rId13"/>
            </p:custDataLst>
          </p:nvPr>
        </p:nvSpPr>
        <p:spPr>
          <a:xfrm>
            <a:off x="6158865" y="2014855"/>
            <a:ext cx="1726565" cy="1597025"/>
          </a:xfrm>
          <a:prstGeom prst="rect">
            <a:avLst/>
          </a:prstGeom>
          <a:gradFill>
            <a:gsLst>
              <a:gs pos="0">
                <a:srgbClr val="0046FF">
                  <a:alpha val="10000"/>
                </a:srgbClr>
              </a:gs>
              <a:gs pos="100000">
                <a:srgbClr val="0046FF">
                  <a:alpha val="0"/>
                </a:srgbClr>
              </a:gs>
            </a:gsLst>
            <a:lin ang="5400000" scaled="1"/>
          </a:gradFill>
          <a:ln w="6350" cap="rnd" cmpd="sng" algn="ctr">
            <a:gradFill>
              <a:gsLst>
                <a:gs pos="0">
                  <a:srgbClr val="0046FF"/>
                </a:gs>
                <a:gs pos="100000">
                  <a:srgbClr val="0046FF">
                    <a:alpha val="0"/>
                  </a:srgbClr>
                </a:gs>
              </a:gsLst>
              <a:lin ang="5400000" scaled="1"/>
            </a:gradFill>
            <a:prstDash val="dash"/>
            <a:miter lim="800000"/>
          </a:ln>
          <a:effectLst/>
        </p:spPr>
        <p:txBody>
          <a:bodyPr rtlCol="0" anchor="ctr"/>
          <a:lstStyle/>
          <a:p>
            <a:pPr algn="ctr"/>
            <a:endParaRPr lang="en-US" altLang="zh-CN" sz="1600" b="1" kern="0" dirty="0">
              <a:solidFill>
                <a:srgbClr val="225EFF"/>
              </a:solidFill>
              <a:latin typeface="微软雅黑" charset="-122"/>
              <a:ea typeface="微软雅黑" charset="-122"/>
            </a:endParaRPr>
          </a:p>
        </p:txBody>
      </p:sp>
      <p:sp>
        <p:nvSpPr>
          <p:cNvPr id="42" name="矩形 41"/>
          <p:cNvSpPr/>
          <p:nvPr>
            <p:custDataLst>
              <p:tags r:id="rId14"/>
            </p:custDataLst>
          </p:nvPr>
        </p:nvSpPr>
        <p:spPr>
          <a:xfrm rot="10800000">
            <a:off x="4305300" y="3954145"/>
            <a:ext cx="1726565" cy="1597025"/>
          </a:xfrm>
          <a:prstGeom prst="rect">
            <a:avLst/>
          </a:prstGeom>
          <a:gradFill>
            <a:gsLst>
              <a:gs pos="0">
                <a:srgbClr val="0046FF">
                  <a:alpha val="10000"/>
                </a:srgbClr>
              </a:gs>
              <a:gs pos="100000">
                <a:srgbClr val="0046FF">
                  <a:alpha val="0"/>
                </a:srgbClr>
              </a:gs>
            </a:gsLst>
            <a:lin ang="5400000" scaled="1"/>
          </a:gradFill>
          <a:ln w="6350" cap="rnd" cmpd="sng" algn="ctr">
            <a:gradFill>
              <a:gsLst>
                <a:gs pos="0">
                  <a:srgbClr val="0046FF"/>
                </a:gs>
                <a:gs pos="100000">
                  <a:srgbClr val="0046FF">
                    <a:alpha val="0"/>
                  </a:srgbClr>
                </a:gs>
              </a:gsLst>
              <a:lin ang="5400000" scaled="1"/>
            </a:gradFill>
            <a:prstDash val="dash"/>
            <a:miter lim="800000"/>
          </a:ln>
          <a:effectLst/>
        </p:spPr>
        <p:txBody>
          <a:bodyPr rtlCol="0" anchor="ctr"/>
          <a:lstStyle/>
          <a:p>
            <a:pPr algn="ctr"/>
            <a:endParaRPr lang="en-US" altLang="zh-CN" sz="1600" b="1" kern="0" dirty="0">
              <a:solidFill>
                <a:srgbClr val="225EFF"/>
              </a:solidFill>
              <a:latin typeface="微软雅黑" charset="-122"/>
              <a:ea typeface="微软雅黑" charset="-122"/>
            </a:endParaRPr>
          </a:p>
        </p:txBody>
      </p:sp>
      <p:sp>
        <p:nvSpPr>
          <p:cNvPr id="43" name="矩形 42"/>
          <p:cNvSpPr/>
          <p:nvPr>
            <p:custDataLst>
              <p:tags r:id="rId15"/>
            </p:custDataLst>
          </p:nvPr>
        </p:nvSpPr>
        <p:spPr>
          <a:xfrm rot="10800000">
            <a:off x="6160770" y="3954145"/>
            <a:ext cx="1726565" cy="1597025"/>
          </a:xfrm>
          <a:prstGeom prst="rect">
            <a:avLst/>
          </a:prstGeom>
          <a:gradFill>
            <a:gsLst>
              <a:gs pos="0">
                <a:srgbClr val="0046FF">
                  <a:alpha val="10000"/>
                </a:srgbClr>
              </a:gs>
              <a:gs pos="100000">
                <a:srgbClr val="0046FF">
                  <a:alpha val="0"/>
                </a:srgbClr>
              </a:gs>
            </a:gsLst>
            <a:lin ang="5400000" scaled="1"/>
          </a:gradFill>
          <a:ln w="6350" cap="rnd" cmpd="sng" algn="ctr">
            <a:gradFill>
              <a:gsLst>
                <a:gs pos="0">
                  <a:srgbClr val="0046FF"/>
                </a:gs>
                <a:gs pos="100000">
                  <a:srgbClr val="0046FF">
                    <a:alpha val="0"/>
                  </a:srgbClr>
                </a:gs>
              </a:gsLst>
              <a:lin ang="5400000" scaled="1"/>
            </a:gradFill>
            <a:prstDash val="dash"/>
            <a:miter lim="800000"/>
          </a:ln>
          <a:effectLst/>
        </p:spPr>
        <p:txBody>
          <a:bodyPr rtlCol="0" anchor="ctr"/>
          <a:lstStyle/>
          <a:p>
            <a:pPr algn="ctr"/>
            <a:endParaRPr lang="en-US" altLang="zh-CN" sz="1600" b="1" kern="0" dirty="0">
              <a:solidFill>
                <a:srgbClr val="225EFF"/>
              </a:solidFill>
              <a:latin typeface="微软雅黑" charset="-122"/>
              <a:ea typeface="微软雅黑" charset="-122"/>
            </a:endParaRPr>
          </a:p>
        </p:txBody>
      </p:sp>
      <p:sp>
        <p:nvSpPr>
          <p:cNvPr id="44" name="矩形 43"/>
          <p:cNvSpPr/>
          <p:nvPr>
            <p:custDataLst>
              <p:tags r:id="rId16"/>
            </p:custDataLst>
          </p:nvPr>
        </p:nvSpPr>
        <p:spPr>
          <a:xfrm>
            <a:off x="4305300" y="2014855"/>
            <a:ext cx="1726565" cy="1597025"/>
          </a:xfrm>
          <a:prstGeom prst="rect">
            <a:avLst/>
          </a:prstGeom>
          <a:gradFill>
            <a:gsLst>
              <a:gs pos="0">
                <a:srgbClr val="0046FF">
                  <a:alpha val="10000"/>
                </a:srgbClr>
              </a:gs>
              <a:gs pos="100000">
                <a:srgbClr val="0046FF">
                  <a:alpha val="0"/>
                </a:srgbClr>
              </a:gs>
            </a:gsLst>
            <a:lin ang="5400000" scaled="1"/>
          </a:gradFill>
          <a:ln w="6350" cap="rnd" cmpd="sng" algn="ctr">
            <a:gradFill>
              <a:gsLst>
                <a:gs pos="0">
                  <a:srgbClr val="0046FF"/>
                </a:gs>
                <a:gs pos="100000">
                  <a:srgbClr val="0046FF">
                    <a:alpha val="0"/>
                  </a:srgbClr>
                </a:gs>
              </a:gsLst>
              <a:lin ang="5400000" scaled="1"/>
            </a:gradFill>
            <a:prstDash val="dash"/>
            <a:miter lim="800000"/>
          </a:ln>
          <a:effectLst/>
        </p:spPr>
        <p:txBody>
          <a:bodyPr rtlCol="0" anchor="ctr"/>
          <a:lstStyle/>
          <a:p>
            <a:pPr algn="ctr"/>
            <a:endParaRPr lang="en-US" altLang="zh-CN" sz="1600" b="1" kern="0" dirty="0">
              <a:solidFill>
                <a:srgbClr val="225EFF"/>
              </a:solidFill>
              <a:latin typeface="微软雅黑" charset="-122"/>
              <a:ea typeface="微软雅黑" charset="-122"/>
            </a:endParaRPr>
          </a:p>
        </p:txBody>
      </p:sp>
      <p:sp>
        <p:nvSpPr>
          <p:cNvPr id="64" name="矩形 63"/>
          <p:cNvSpPr/>
          <p:nvPr>
            <p:custDataLst>
              <p:tags r:id="rId17"/>
            </p:custDataLst>
          </p:nvPr>
        </p:nvSpPr>
        <p:spPr>
          <a:xfrm>
            <a:off x="4356735" y="2077085"/>
            <a:ext cx="1617980" cy="318770"/>
          </a:xfrm>
          <a:prstGeom prst="rect">
            <a:avLst/>
          </a:prstGeom>
          <a:gradFill>
            <a:gsLst>
              <a:gs pos="0">
                <a:srgbClr val="6690FF"/>
              </a:gs>
              <a:gs pos="100000">
                <a:srgbClr val="0046FF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>
            <a:noAutofit/>
          </a:bodyPr>
          <a:lstStyle/>
          <a:p>
            <a:pPr lvl="0" algn="ctr">
              <a:buClrTx/>
              <a:buSzTx/>
              <a:buFontTx/>
            </a:pPr>
            <a:r>
              <a:rPr lang="en-US" altLang="zh-CN" sz="1000" b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ea typeface="微软雅黑" charset="-122"/>
                <a:sym typeface="+mn-ea"/>
              </a:rPr>
              <a:t>AI</a:t>
            </a:r>
            <a:r>
              <a:rPr lang="zh-CN" altLang="en-US" sz="1000" b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ea typeface="微软雅黑" charset="-122"/>
                <a:sym typeface="+mn-ea"/>
              </a:rPr>
              <a:t>小沐</a:t>
            </a:r>
            <a:r>
              <a:rPr lang="zh-CN" altLang="en-US" sz="1000" b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ea typeface="微软雅黑" charset="-122"/>
                <a:sym typeface="+mn-ea"/>
              </a:rPr>
              <a:t>智能应用</a:t>
            </a:r>
            <a:endParaRPr lang="zh-CN" altLang="en-US" sz="1000" b="1" kern="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ea typeface="微软雅黑" charset="-122"/>
              <a:sym typeface="+mn-ea"/>
            </a:endParaRPr>
          </a:p>
        </p:txBody>
      </p:sp>
      <p:sp>
        <p:nvSpPr>
          <p:cNvPr id="66" name="矩形 65"/>
          <p:cNvSpPr/>
          <p:nvPr>
            <p:custDataLst>
              <p:tags r:id="rId18"/>
            </p:custDataLst>
          </p:nvPr>
        </p:nvSpPr>
        <p:spPr>
          <a:xfrm>
            <a:off x="4362450" y="2440305"/>
            <a:ext cx="1617980" cy="318770"/>
          </a:xfrm>
          <a:prstGeom prst="rect">
            <a:avLst/>
          </a:prstGeom>
          <a:gradFill>
            <a:gsLst>
              <a:gs pos="0">
                <a:srgbClr val="6690FF"/>
              </a:gs>
              <a:gs pos="100000">
                <a:srgbClr val="0046FF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>
            <a:no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 sz="1000" b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ea typeface="微软雅黑" charset="-122"/>
                <a:sym typeface="+mn-ea"/>
              </a:rPr>
              <a:t>模型管理</a:t>
            </a:r>
            <a:endParaRPr lang="zh-CN" altLang="en-US" sz="1000" b="1" kern="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ea typeface="微软雅黑" charset="-122"/>
              <a:sym typeface="+mn-ea"/>
            </a:endParaRPr>
          </a:p>
        </p:txBody>
      </p:sp>
      <p:sp>
        <p:nvSpPr>
          <p:cNvPr id="67" name="矩形 66"/>
          <p:cNvSpPr/>
          <p:nvPr>
            <p:custDataLst>
              <p:tags r:id="rId19"/>
            </p:custDataLst>
          </p:nvPr>
        </p:nvSpPr>
        <p:spPr>
          <a:xfrm>
            <a:off x="4362450" y="2803525"/>
            <a:ext cx="1617980" cy="318770"/>
          </a:xfrm>
          <a:prstGeom prst="rect">
            <a:avLst/>
          </a:prstGeom>
          <a:gradFill>
            <a:gsLst>
              <a:gs pos="0">
                <a:srgbClr val="6690FF"/>
              </a:gs>
              <a:gs pos="100000">
                <a:srgbClr val="0046FF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>
            <a:noAutofit/>
          </a:bodyPr>
          <a:lstStyle/>
          <a:p>
            <a:pPr lvl="0" algn="ctr">
              <a:buClrTx/>
              <a:buSzTx/>
              <a:buFontTx/>
            </a:pPr>
            <a:r>
              <a:rPr lang="en-US" altLang="zh-CN" sz="1000" b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ea typeface="微软雅黑" charset="-122"/>
                <a:sym typeface="+mn-ea"/>
              </a:rPr>
              <a:t>MCP</a:t>
            </a:r>
            <a:r>
              <a:rPr lang="zh-CN" altLang="en-US" sz="1000" b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ea typeface="微软雅黑" charset="-122"/>
                <a:sym typeface="+mn-ea"/>
              </a:rPr>
              <a:t>管理</a:t>
            </a:r>
            <a:endParaRPr lang="zh-CN" altLang="en-US" sz="1000" b="1" kern="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ea typeface="微软雅黑" charset="-122"/>
              <a:sym typeface="+mn-ea"/>
            </a:endParaRPr>
          </a:p>
        </p:txBody>
      </p:sp>
      <p:sp>
        <p:nvSpPr>
          <p:cNvPr id="68" name="矩形 67"/>
          <p:cNvSpPr/>
          <p:nvPr>
            <p:custDataLst>
              <p:tags r:id="rId20"/>
            </p:custDataLst>
          </p:nvPr>
        </p:nvSpPr>
        <p:spPr>
          <a:xfrm>
            <a:off x="4362450" y="3166745"/>
            <a:ext cx="1617980" cy="318770"/>
          </a:xfrm>
          <a:prstGeom prst="rect">
            <a:avLst/>
          </a:prstGeom>
          <a:gradFill>
            <a:gsLst>
              <a:gs pos="0">
                <a:srgbClr val="6690FF"/>
              </a:gs>
              <a:gs pos="100000">
                <a:srgbClr val="0046FF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>
            <a:no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 sz="1000" b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ea typeface="微软雅黑" charset="-122"/>
                <a:sym typeface="+mn-ea"/>
              </a:rPr>
              <a:t>智能体管理</a:t>
            </a:r>
            <a:endParaRPr lang="zh-CN" altLang="en-US" sz="1000" b="1" kern="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ea typeface="微软雅黑" charset="-122"/>
              <a:sym typeface="+mn-ea"/>
            </a:endParaRPr>
          </a:p>
        </p:txBody>
      </p:sp>
      <p:sp>
        <p:nvSpPr>
          <p:cNvPr id="70" name="矩形 69"/>
          <p:cNvSpPr/>
          <p:nvPr>
            <p:custDataLst>
              <p:tags r:id="rId21"/>
            </p:custDataLst>
          </p:nvPr>
        </p:nvSpPr>
        <p:spPr>
          <a:xfrm>
            <a:off x="4362450" y="4079875"/>
            <a:ext cx="1617980" cy="318770"/>
          </a:xfrm>
          <a:prstGeom prst="rect">
            <a:avLst/>
          </a:prstGeom>
          <a:gradFill>
            <a:gsLst>
              <a:gs pos="0">
                <a:srgbClr val="6690FF"/>
              </a:gs>
              <a:gs pos="100000">
                <a:srgbClr val="0046FF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>
            <a:no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 sz="1000" b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ea typeface="微软雅黑" charset="-122"/>
                <a:sym typeface="+mn-ea"/>
              </a:rPr>
              <a:t>租户管理</a:t>
            </a:r>
            <a:endParaRPr lang="zh-CN" altLang="en-US" sz="1000" b="1" kern="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ea typeface="微软雅黑" charset="-122"/>
              <a:sym typeface="+mn-ea"/>
            </a:endParaRPr>
          </a:p>
        </p:txBody>
      </p:sp>
      <p:sp>
        <p:nvSpPr>
          <p:cNvPr id="71" name="矩形 70"/>
          <p:cNvSpPr/>
          <p:nvPr>
            <p:custDataLst>
              <p:tags r:id="rId22"/>
            </p:custDataLst>
          </p:nvPr>
        </p:nvSpPr>
        <p:spPr>
          <a:xfrm>
            <a:off x="4368165" y="4443095"/>
            <a:ext cx="1617980" cy="318770"/>
          </a:xfrm>
          <a:prstGeom prst="rect">
            <a:avLst/>
          </a:prstGeom>
          <a:gradFill>
            <a:gsLst>
              <a:gs pos="0">
                <a:srgbClr val="6690FF"/>
              </a:gs>
              <a:gs pos="100000">
                <a:srgbClr val="0046FF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>
            <a:no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 sz="1000" b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ea typeface="微软雅黑" charset="-122"/>
                <a:sym typeface="+mn-ea"/>
              </a:rPr>
              <a:t>权限管理</a:t>
            </a:r>
            <a:endParaRPr lang="zh-CN" altLang="en-US" sz="1000" b="1" kern="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ea typeface="微软雅黑" charset="-122"/>
              <a:sym typeface="+mn-ea"/>
            </a:endParaRPr>
          </a:p>
        </p:txBody>
      </p:sp>
      <p:sp>
        <p:nvSpPr>
          <p:cNvPr id="72" name="矩形 71"/>
          <p:cNvSpPr/>
          <p:nvPr>
            <p:custDataLst>
              <p:tags r:id="rId23"/>
            </p:custDataLst>
          </p:nvPr>
        </p:nvSpPr>
        <p:spPr>
          <a:xfrm>
            <a:off x="4368165" y="4806315"/>
            <a:ext cx="1617980" cy="318770"/>
          </a:xfrm>
          <a:prstGeom prst="rect">
            <a:avLst/>
          </a:prstGeom>
          <a:gradFill>
            <a:gsLst>
              <a:gs pos="0">
                <a:srgbClr val="6690FF"/>
              </a:gs>
              <a:gs pos="100000">
                <a:srgbClr val="0046FF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>
            <a:no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 sz="1000" b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ea typeface="微软雅黑" charset="-122"/>
                <a:sym typeface="+mn-ea"/>
              </a:rPr>
              <a:t>日志管理</a:t>
            </a:r>
            <a:endParaRPr lang="zh-CN" altLang="en-US" sz="1000" b="1" kern="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ea typeface="微软雅黑" charset="-122"/>
              <a:sym typeface="+mn-ea"/>
            </a:endParaRPr>
          </a:p>
        </p:txBody>
      </p:sp>
      <p:sp>
        <p:nvSpPr>
          <p:cNvPr id="73" name="矩形 72"/>
          <p:cNvSpPr/>
          <p:nvPr>
            <p:custDataLst>
              <p:tags r:id="rId24"/>
            </p:custDataLst>
          </p:nvPr>
        </p:nvSpPr>
        <p:spPr>
          <a:xfrm>
            <a:off x="4368165" y="5169535"/>
            <a:ext cx="1617980" cy="318770"/>
          </a:xfrm>
          <a:prstGeom prst="rect">
            <a:avLst/>
          </a:prstGeom>
          <a:gradFill>
            <a:gsLst>
              <a:gs pos="0">
                <a:srgbClr val="6690FF"/>
              </a:gs>
              <a:gs pos="100000">
                <a:srgbClr val="0046FF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>
            <a:no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 sz="1000" b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ea typeface="微软雅黑" charset="-122"/>
                <a:sym typeface="+mn-ea"/>
              </a:rPr>
              <a:t>参数管理</a:t>
            </a:r>
            <a:endParaRPr lang="zh-CN" altLang="en-US" sz="1000" b="1" kern="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ea typeface="微软雅黑" charset="-122"/>
              <a:sym typeface="+mn-ea"/>
            </a:endParaRPr>
          </a:p>
        </p:txBody>
      </p:sp>
      <p:sp>
        <p:nvSpPr>
          <p:cNvPr id="74" name="矩形 73"/>
          <p:cNvSpPr/>
          <p:nvPr>
            <p:custDataLst>
              <p:tags r:id="rId25"/>
            </p:custDataLst>
          </p:nvPr>
        </p:nvSpPr>
        <p:spPr>
          <a:xfrm>
            <a:off x="6210300" y="2077085"/>
            <a:ext cx="1617980" cy="318770"/>
          </a:xfrm>
          <a:prstGeom prst="rect">
            <a:avLst/>
          </a:prstGeom>
          <a:gradFill>
            <a:gsLst>
              <a:gs pos="0">
                <a:srgbClr val="6690FF"/>
              </a:gs>
              <a:gs pos="100000">
                <a:srgbClr val="0046FF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>
            <a:no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 sz="1000" b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ea typeface="微软雅黑" charset="-122"/>
                <a:sym typeface="+mn-ea"/>
              </a:rPr>
              <a:t>模型推理</a:t>
            </a:r>
            <a:endParaRPr lang="zh-CN" altLang="en-US" sz="1000" b="1" kern="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ea typeface="微软雅黑" charset="-122"/>
              <a:sym typeface="+mn-ea"/>
            </a:endParaRPr>
          </a:p>
        </p:txBody>
      </p:sp>
      <p:sp>
        <p:nvSpPr>
          <p:cNvPr id="75" name="矩形 74"/>
          <p:cNvSpPr/>
          <p:nvPr>
            <p:custDataLst>
              <p:tags r:id="rId26"/>
            </p:custDataLst>
          </p:nvPr>
        </p:nvSpPr>
        <p:spPr>
          <a:xfrm>
            <a:off x="6216015" y="2440305"/>
            <a:ext cx="1617980" cy="318770"/>
          </a:xfrm>
          <a:prstGeom prst="rect">
            <a:avLst/>
          </a:prstGeom>
          <a:gradFill>
            <a:gsLst>
              <a:gs pos="0">
                <a:srgbClr val="6690FF"/>
              </a:gs>
              <a:gs pos="100000">
                <a:srgbClr val="0046FF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>
            <a:no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 sz="1000" b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ea typeface="微软雅黑" charset="-122"/>
                <a:sym typeface="+mn-ea"/>
              </a:rPr>
              <a:t>场景感知</a:t>
            </a:r>
            <a:endParaRPr lang="zh-CN" altLang="en-US" sz="1000" b="1" kern="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ea typeface="微软雅黑" charset="-122"/>
              <a:sym typeface="+mn-ea"/>
            </a:endParaRPr>
          </a:p>
        </p:txBody>
      </p:sp>
      <p:sp>
        <p:nvSpPr>
          <p:cNvPr id="76" name="矩形 75"/>
          <p:cNvSpPr/>
          <p:nvPr>
            <p:custDataLst>
              <p:tags r:id="rId27"/>
            </p:custDataLst>
          </p:nvPr>
        </p:nvSpPr>
        <p:spPr>
          <a:xfrm>
            <a:off x="6216015" y="2803525"/>
            <a:ext cx="1617980" cy="318770"/>
          </a:xfrm>
          <a:prstGeom prst="rect">
            <a:avLst/>
          </a:prstGeom>
          <a:gradFill>
            <a:gsLst>
              <a:gs pos="0">
                <a:srgbClr val="6690FF"/>
              </a:gs>
              <a:gs pos="100000">
                <a:srgbClr val="0046FF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>
            <a:no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 sz="1000" b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ea typeface="微软雅黑" charset="-122"/>
                <a:sym typeface="+mn-ea"/>
              </a:rPr>
              <a:t>意图识别</a:t>
            </a:r>
            <a:endParaRPr lang="zh-CN" altLang="en-US" sz="1000" b="1" kern="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ea typeface="微软雅黑" charset="-122"/>
              <a:sym typeface="+mn-ea"/>
            </a:endParaRPr>
          </a:p>
        </p:txBody>
      </p:sp>
      <p:sp>
        <p:nvSpPr>
          <p:cNvPr id="77" name="矩形 76"/>
          <p:cNvSpPr/>
          <p:nvPr>
            <p:custDataLst>
              <p:tags r:id="rId28"/>
            </p:custDataLst>
          </p:nvPr>
        </p:nvSpPr>
        <p:spPr>
          <a:xfrm>
            <a:off x="6216015" y="3166745"/>
            <a:ext cx="1617980" cy="318770"/>
          </a:xfrm>
          <a:prstGeom prst="rect">
            <a:avLst/>
          </a:prstGeom>
          <a:gradFill>
            <a:gsLst>
              <a:gs pos="0">
                <a:srgbClr val="6690FF"/>
              </a:gs>
              <a:gs pos="100000">
                <a:srgbClr val="0046FF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>
            <a:no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 sz="1000" b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ea typeface="微软雅黑" charset="-122"/>
                <a:sym typeface="+mn-ea"/>
              </a:rPr>
              <a:t>文档解析</a:t>
            </a:r>
            <a:endParaRPr lang="zh-CN" altLang="en-US" sz="1000" b="1" kern="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ea typeface="微软雅黑" charset="-122"/>
              <a:sym typeface="+mn-ea"/>
            </a:endParaRPr>
          </a:p>
        </p:txBody>
      </p:sp>
      <p:sp>
        <p:nvSpPr>
          <p:cNvPr id="78" name="矩形 77"/>
          <p:cNvSpPr/>
          <p:nvPr>
            <p:custDataLst>
              <p:tags r:id="rId29"/>
            </p:custDataLst>
          </p:nvPr>
        </p:nvSpPr>
        <p:spPr>
          <a:xfrm>
            <a:off x="6210935" y="4079875"/>
            <a:ext cx="1617980" cy="318770"/>
          </a:xfrm>
          <a:prstGeom prst="rect">
            <a:avLst/>
          </a:prstGeom>
          <a:gradFill>
            <a:gsLst>
              <a:gs pos="0">
                <a:srgbClr val="6690FF"/>
              </a:gs>
              <a:gs pos="100000">
                <a:srgbClr val="0046FF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>
            <a:no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 sz="1000" b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ea typeface="微软雅黑" charset="-122"/>
                <a:sym typeface="+mn-ea"/>
              </a:rPr>
              <a:t>算力服务</a:t>
            </a:r>
            <a:endParaRPr lang="zh-CN" altLang="en-US" sz="1000" b="1" kern="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ea typeface="微软雅黑" charset="-122"/>
              <a:sym typeface="+mn-ea"/>
            </a:endParaRPr>
          </a:p>
        </p:txBody>
      </p:sp>
      <p:sp>
        <p:nvSpPr>
          <p:cNvPr id="79" name="矩形 78"/>
          <p:cNvSpPr/>
          <p:nvPr>
            <p:custDataLst>
              <p:tags r:id="rId30"/>
            </p:custDataLst>
          </p:nvPr>
        </p:nvSpPr>
        <p:spPr>
          <a:xfrm>
            <a:off x="6216650" y="4443095"/>
            <a:ext cx="1617980" cy="318770"/>
          </a:xfrm>
          <a:prstGeom prst="rect">
            <a:avLst/>
          </a:prstGeom>
          <a:gradFill>
            <a:gsLst>
              <a:gs pos="0">
                <a:srgbClr val="6690FF"/>
              </a:gs>
              <a:gs pos="100000">
                <a:srgbClr val="0046FF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>
            <a:no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 sz="1000" b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ea typeface="微软雅黑" charset="-122"/>
                <a:sym typeface="+mn-ea"/>
              </a:rPr>
              <a:t>算法服务</a:t>
            </a:r>
            <a:endParaRPr lang="zh-CN" altLang="en-US" sz="1000" b="1" kern="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ea typeface="微软雅黑" charset="-122"/>
              <a:sym typeface="+mn-ea"/>
            </a:endParaRPr>
          </a:p>
        </p:txBody>
      </p:sp>
      <p:sp>
        <p:nvSpPr>
          <p:cNvPr id="80" name="矩形 79"/>
          <p:cNvSpPr/>
          <p:nvPr>
            <p:custDataLst>
              <p:tags r:id="rId31"/>
            </p:custDataLst>
          </p:nvPr>
        </p:nvSpPr>
        <p:spPr>
          <a:xfrm>
            <a:off x="6216650" y="4806315"/>
            <a:ext cx="1617980" cy="318770"/>
          </a:xfrm>
          <a:prstGeom prst="rect">
            <a:avLst/>
          </a:prstGeom>
          <a:gradFill>
            <a:gsLst>
              <a:gs pos="0">
                <a:srgbClr val="6690FF"/>
              </a:gs>
              <a:gs pos="100000">
                <a:srgbClr val="0046FF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>
            <a:no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 sz="1000" b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ea typeface="微软雅黑" charset="-122"/>
                <a:sym typeface="+mn-ea"/>
              </a:rPr>
              <a:t>数据服务</a:t>
            </a:r>
            <a:endParaRPr lang="zh-CN" altLang="en-US" sz="1000" b="1" kern="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ea typeface="微软雅黑" charset="-122"/>
              <a:sym typeface="+mn-ea"/>
            </a:endParaRPr>
          </a:p>
        </p:txBody>
      </p:sp>
      <p:sp>
        <p:nvSpPr>
          <p:cNvPr id="81" name="矩形 80"/>
          <p:cNvSpPr/>
          <p:nvPr>
            <p:custDataLst>
              <p:tags r:id="rId32"/>
            </p:custDataLst>
          </p:nvPr>
        </p:nvSpPr>
        <p:spPr>
          <a:xfrm>
            <a:off x="6216650" y="5169535"/>
            <a:ext cx="1617980" cy="318770"/>
          </a:xfrm>
          <a:prstGeom prst="rect">
            <a:avLst/>
          </a:prstGeom>
          <a:gradFill>
            <a:gsLst>
              <a:gs pos="0">
                <a:srgbClr val="6690FF"/>
              </a:gs>
              <a:gs pos="100000">
                <a:srgbClr val="0046FF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>
            <a:no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 sz="1000" b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ea typeface="微软雅黑" charset="-122"/>
                <a:sym typeface="+mn-ea"/>
              </a:rPr>
              <a:t>模型服务</a:t>
            </a:r>
            <a:endParaRPr lang="zh-CN" altLang="en-US" sz="1000" b="1" kern="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ea typeface="微软雅黑" charset="-122"/>
              <a:sym typeface="+mn-ea"/>
            </a:endParaRPr>
          </a:p>
        </p:txBody>
      </p:sp>
      <p:grpSp>
        <p:nvGrpSpPr>
          <p:cNvPr id="84" name="组合 83"/>
          <p:cNvGrpSpPr/>
          <p:nvPr/>
        </p:nvGrpSpPr>
        <p:grpSpPr>
          <a:xfrm>
            <a:off x="5578475" y="3326130"/>
            <a:ext cx="1022985" cy="982345"/>
            <a:chOff x="8556" y="4734"/>
            <a:chExt cx="2130" cy="2130"/>
          </a:xfrm>
        </p:grpSpPr>
        <p:sp>
          <p:nvSpPr>
            <p:cNvPr id="82" name="椭圆 81"/>
            <p:cNvSpPr/>
            <p:nvPr>
              <p:custDataLst>
                <p:tags r:id="rId33"/>
              </p:custDataLst>
            </p:nvPr>
          </p:nvSpPr>
          <p:spPr>
            <a:xfrm>
              <a:off x="8556" y="4734"/>
              <a:ext cx="2131" cy="2131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368300" dist="38100" dir="5400000" algn="t" rotWithShape="0">
                <a:srgbClr val="376FFF">
                  <a:lumMod val="75000"/>
                  <a:alpha val="28000"/>
                </a:srgbClr>
              </a:outerShdw>
            </a:effectLst>
          </p:spPr>
          <p:txBody>
            <a:bodyPr rtlCol="0" anchor="ctr"/>
            <a:p>
              <a:pPr algn="ctr"/>
              <a:r>
                <a:rPr lang="zh-CN" altLang="en-US" sz="1400" b="1">
                  <a:solidFill>
                    <a:srgbClr val="376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charset="-122"/>
                  <a:ea typeface="微软雅黑" charset="-122"/>
                  <a:cs typeface="微软雅黑" charset="-122"/>
                </a:rPr>
                <a:t>开目</a:t>
              </a:r>
              <a:r>
                <a:rPr lang="en-US" altLang="zh-CN" sz="1400" b="1">
                  <a:solidFill>
                    <a:srgbClr val="376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charset="-122"/>
                  <a:ea typeface="微软雅黑" charset="-122"/>
                  <a:cs typeface="微软雅黑" charset="-122"/>
                </a:rPr>
                <a:t>AI</a:t>
              </a:r>
              <a:endParaRPr lang="zh-CN" altLang="en-US" sz="1400" b="1">
                <a:solidFill>
                  <a:srgbClr val="376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charset="-122"/>
                <a:ea typeface="微软雅黑" charset="-122"/>
                <a:cs typeface="微软雅黑" charset="-122"/>
              </a:endParaRPr>
            </a:p>
            <a:p>
              <a:pPr algn="ctr"/>
              <a:r>
                <a:rPr lang="zh-CN" altLang="en-US" sz="1400" b="1">
                  <a:solidFill>
                    <a:srgbClr val="376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charset="-122"/>
                  <a:ea typeface="微软雅黑" charset="-122"/>
                  <a:cs typeface="微软雅黑" charset="-122"/>
                </a:rPr>
                <a:t>能力场</a:t>
              </a:r>
              <a:endParaRPr lang="zh-CN" altLang="en-US" sz="1400" b="1">
                <a:solidFill>
                  <a:srgbClr val="376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charset="-122"/>
                <a:ea typeface="微软雅黑" charset="-122"/>
                <a:cs typeface="微软雅黑" charset="-122"/>
              </a:endParaRPr>
            </a:p>
          </p:txBody>
        </p:sp>
        <p:sp>
          <p:nvSpPr>
            <p:cNvPr id="83" name="椭圆 82"/>
            <p:cNvSpPr/>
            <p:nvPr>
              <p:custDataLst>
                <p:tags r:id="rId34"/>
              </p:custDataLst>
            </p:nvPr>
          </p:nvSpPr>
          <p:spPr>
            <a:xfrm>
              <a:off x="8659" y="4837"/>
              <a:ext cx="1926" cy="1926"/>
            </a:xfrm>
            <a:prstGeom prst="ellipse">
              <a:avLst/>
            </a:prstGeom>
            <a:noFill/>
            <a:ln w="12700" cap="flat" cmpd="sng" algn="ctr">
              <a:solidFill>
                <a:srgbClr val="376FFF"/>
              </a:solidFill>
              <a:prstDash val="solid"/>
              <a:miter lim="800000"/>
            </a:ln>
            <a:effectLst/>
          </p:spPr>
          <p:txBody>
            <a:bodyPr rtlCol="0" anchor="ctr"/>
            <a:p>
              <a:pPr algn="ctr"/>
              <a:endParaRPr lang="zh-CN" altLang="en-US">
                <a:solidFill>
                  <a:srgbClr val="FFFFFF"/>
                </a:solidFill>
                <a:latin typeface="Arial" panose="020B0604020202090204" pitchFamily="34" charset="0"/>
                <a:ea typeface="微软雅黑" charset="-122"/>
              </a:endParaRPr>
            </a:p>
          </p:txBody>
        </p:sp>
      </p:grpSp>
      <p:sp>
        <p:nvSpPr>
          <p:cNvPr id="56" name="文本框 55"/>
          <p:cNvSpPr txBox="1"/>
          <p:nvPr/>
        </p:nvSpPr>
        <p:spPr>
          <a:xfrm>
            <a:off x="4366895" y="1746885"/>
            <a:ext cx="1597025" cy="2489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altLang="zh-CN" sz="1200" b="1">
                <a:solidFill>
                  <a:srgbClr val="225E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+mn-ea"/>
              </a:rPr>
              <a:t>AI</a:t>
            </a:r>
            <a:r>
              <a:rPr lang="zh-CN" altLang="en-US" sz="1200" b="1">
                <a:solidFill>
                  <a:srgbClr val="225E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+mn-ea"/>
              </a:rPr>
              <a:t>基座</a:t>
            </a:r>
            <a:endParaRPr lang="zh-CN" altLang="en-US" sz="1200" b="1">
              <a:solidFill>
                <a:srgbClr val="225E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cs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223635" y="1760855"/>
            <a:ext cx="1597025" cy="2489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altLang="zh-CN" sz="1200" b="1">
                <a:solidFill>
                  <a:srgbClr val="225E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+mn-ea"/>
              </a:rPr>
              <a:t>AI</a:t>
            </a:r>
            <a:r>
              <a:rPr lang="zh-CN" altLang="en-US" sz="1200" b="1">
                <a:solidFill>
                  <a:srgbClr val="225E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+mn-ea"/>
              </a:rPr>
              <a:t>通用能力</a:t>
            </a:r>
            <a:endParaRPr lang="zh-CN" altLang="en-US" sz="1200" b="1">
              <a:solidFill>
                <a:srgbClr val="225E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cs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237605" y="3819525"/>
            <a:ext cx="1597025" cy="2489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altLang="zh-CN" sz="1200" b="1">
                <a:solidFill>
                  <a:srgbClr val="225E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+mn-ea"/>
              </a:rPr>
              <a:t>AI</a:t>
            </a:r>
            <a:r>
              <a:rPr lang="zh-CN" altLang="en-US" sz="1200" b="1">
                <a:solidFill>
                  <a:srgbClr val="225E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+mn-ea"/>
              </a:rPr>
              <a:t>基础设施</a:t>
            </a:r>
            <a:endParaRPr lang="zh-CN" altLang="en-US" sz="1200" b="1">
              <a:solidFill>
                <a:srgbClr val="225E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cs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364355" y="3833495"/>
            <a:ext cx="1597025" cy="2489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zh-CN" altLang="en-US" sz="1200" b="1">
                <a:solidFill>
                  <a:srgbClr val="225E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+mn-ea"/>
              </a:rPr>
              <a:t>信息化能力</a:t>
            </a:r>
            <a:endParaRPr lang="zh-CN" altLang="en-US" sz="1200" b="1">
              <a:solidFill>
                <a:srgbClr val="225E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cs typeface="+mn-ea"/>
            </a:endParaRPr>
          </a:p>
        </p:txBody>
      </p:sp>
    </p:spTree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>
                <a:sym typeface="+mn-ea"/>
              </a:rPr>
              <a:t>需求对接案例</a:t>
            </a:r>
            <a:endParaRPr dirty="0">
              <a:sym typeface="+mn-ea"/>
            </a:endParaRPr>
          </a:p>
        </p:txBody>
      </p:sp>
      <p:graphicFrame>
        <p:nvGraphicFramePr>
          <p:cNvPr id="2" name="表格 1"/>
          <p:cNvGraphicFramePr/>
          <p:nvPr>
            <p:custDataLst>
              <p:tags r:id="rId1"/>
            </p:custDataLst>
          </p:nvPr>
        </p:nvGraphicFramePr>
        <p:xfrm>
          <a:off x="189230" y="1374775"/>
          <a:ext cx="11814175" cy="46615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1045"/>
                <a:gridCol w="2242820"/>
                <a:gridCol w="1775460"/>
                <a:gridCol w="1720850"/>
                <a:gridCol w="1940560"/>
                <a:gridCol w="2123440"/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buNone/>
                      </a:pPr>
                      <a:r>
                        <a:rPr lang="zh-CN" altLang="en-US" sz="140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</a:rPr>
                        <a:t>企业</a:t>
                      </a:r>
                      <a:endParaRPr lang="zh-CN" altLang="en-US" sz="140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ea"/>
                      </a:endParaRPr>
                    </a:p>
                  </a:txBody>
                  <a:tcPr marL="317500" marR="317500" marT="215900" marB="215900" anchor="ctr">
                    <a:gradFill>
                      <a:gsLst>
                        <a:gs pos="0">
                          <a:srgbClr val="6690FF"/>
                        </a:gs>
                        <a:gs pos="100000">
                          <a:srgbClr val="0046FF"/>
                        </a:gs>
                      </a:gsLst>
                      <a:lin ang="27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buNone/>
                      </a:pPr>
                      <a:r>
                        <a:rPr lang="zh-CN" altLang="en-US" sz="140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</a:rPr>
                        <a:t>机加工艺需求</a:t>
                      </a:r>
                      <a:endParaRPr lang="zh-CN" altLang="en-US" sz="140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ea"/>
                      </a:endParaRPr>
                    </a:p>
                  </a:txBody>
                  <a:tcPr marL="317500" marR="317500" marT="215900" marB="215900" anchor="ctr">
                    <a:gradFill>
                      <a:gsLst>
                        <a:gs pos="0">
                          <a:srgbClr val="6690FF"/>
                        </a:gs>
                        <a:gs pos="100000">
                          <a:srgbClr val="0046FF"/>
                        </a:gs>
                      </a:gsLst>
                      <a:lin ang="27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buNone/>
                      </a:pPr>
                      <a:r>
                        <a:rPr lang="zh-CN" altLang="en-US" sz="140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</a:rPr>
                        <a:t>焊接工艺需求</a:t>
                      </a:r>
                      <a:endParaRPr lang="zh-CN" altLang="en-US" sz="140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ea"/>
                      </a:endParaRPr>
                    </a:p>
                  </a:txBody>
                  <a:tcPr marL="317500" marR="317500" marT="215900" marB="215900" anchor="ctr">
                    <a:gradFill>
                      <a:gsLst>
                        <a:gs pos="0">
                          <a:srgbClr val="6690FF"/>
                        </a:gs>
                        <a:gs pos="100000">
                          <a:srgbClr val="0046FF"/>
                        </a:gs>
                      </a:gsLst>
                      <a:lin ang="27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buNone/>
                      </a:pPr>
                      <a:r>
                        <a:rPr lang="zh-CN" altLang="en-US" sz="140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</a:rPr>
                        <a:t>热表工艺需求</a:t>
                      </a:r>
                      <a:endParaRPr lang="zh-CN" altLang="en-US" sz="140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ea"/>
                      </a:endParaRPr>
                    </a:p>
                  </a:txBody>
                  <a:tcPr marL="317500" marR="317500" marT="215900" marB="215900" anchor="ctr">
                    <a:gradFill>
                      <a:gsLst>
                        <a:gs pos="0">
                          <a:srgbClr val="6690FF"/>
                        </a:gs>
                        <a:gs pos="100000">
                          <a:srgbClr val="0046FF"/>
                        </a:gs>
                      </a:gsLst>
                      <a:lin ang="27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buNone/>
                      </a:pPr>
                      <a:r>
                        <a:rPr lang="zh-CN" altLang="en-US" sz="140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</a:rPr>
                        <a:t>装配工艺需求</a:t>
                      </a:r>
                      <a:endParaRPr lang="zh-CN" altLang="en-US" sz="140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ea"/>
                      </a:endParaRPr>
                    </a:p>
                  </a:txBody>
                  <a:tcPr marL="317500" marR="317500" marT="215900" marB="215900" anchor="ctr">
                    <a:gradFill>
                      <a:gsLst>
                        <a:gs pos="0">
                          <a:srgbClr val="6690FF"/>
                        </a:gs>
                        <a:gs pos="100000">
                          <a:srgbClr val="0046FF"/>
                        </a:gs>
                      </a:gsLst>
                      <a:lin ang="27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buNone/>
                      </a:pPr>
                      <a:r>
                        <a:rPr lang="zh-CN" altLang="en-US" sz="140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</a:rPr>
                        <a:t>其他需求</a:t>
                      </a:r>
                      <a:endParaRPr lang="zh-CN" altLang="en-US" sz="140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ea"/>
                      </a:endParaRPr>
                    </a:p>
                  </a:txBody>
                  <a:tcPr marL="317500" marR="317500" marT="215900" marB="215900" anchor="ctr">
                    <a:gradFill>
                      <a:gsLst>
                        <a:gs pos="0">
                          <a:srgbClr val="6690FF"/>
                        </a:gs>
                        <a:gs pos="100000">
                          <a:srgbClr val="0046FF"/>
                        </a:gs>
                      </a:gsLst>
                      <a:lin ang="2700000" scaled="0"/>
                    </a:gradFill>
                  </a:tcPr>
                </a:tc>
              </a:tr>
              <a:tr h="1236345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buNone/>
                      </a:pPr>
                      <a:r>
                        <a:rPr lang="zh-CN" altLang="en-US" sz="1200" b="1">
                          <a:latin typeface="+mn-ea"/>
                        </a:rPr>
                        <a:t>某机电企业</a:t>
                      </a:r>
                      <a:endParaRPr lang="zh-CN" altLang="en-US" sz="1200" b="1">
                        <a:latin typeface="+mn-ea"/>
                      </a:endParaRPr>
                    </a:p>
                  </a:txBody>
                  <a:tcPr marL="317500" marR="317500" marT="215900" marB="215900" anchor="ctr"/>
                </a:tc>
                <a:tc>
                  <a:txBody>
                    <a:bodyPr/>
                    <a:lstStyle/>
                    <a:p>
                      <a:pPr algn="l" fontAlgn="ctr" latinLnBrk="0"/>
                      <a:r>
                        <a:rPr lang="en-US" altLang="zh-CN" sz="1200" b="0" i="0">
                          <a:latin typeface="+mn-ea"/>
                          <a:cs typeface="+mn-ea"/>
                        </a:rPr>
                        <a:t>1.</a:t>
                      </a:r>
                      <a:r>
                        <a:rPr lang="zh-CN" altLang="en-US" sz="1200" b="0" i="0">
                          <a:latin typeface="+mn-ea"/>
                          <a:cs typeface="+mn-ea"/>
                        </a:rPr>
                        <a:t>机电产品零件分类与相似零件</a:t>
                      </a:r>
                      <a:r>
                        <a:rPr lang="en-US" altLang="zh-CN" sz="1200" b="0" i="0">
                          <a:latin typeface="+mn-ea"/>
                          <a:cs typeface="+mn-ea"/>
                        </a:rPr>
                        <a:t>/</a:t>
                      </a:r>
                      <a:r>
                        <a:rPr lang="zh-CN" altLang="en-US" sz="1200" b="0" i="0">
                          <a:latin typeface="+mn-ea"/>
                          <a:cs typeface="+mn-ea"/>
                        </a:rPr>
                        <a:t>工装三维模型检索</a:t>
                      </a:r>
                      <a:br>
                        <a:rPr lang="zh-CN" altLang="en-US" sz="1200" b="0" i="0">
                          <a:latin typeface="+mn-ea"/>
                          <a:cs typeface="+mn-ea"/>
                        </a:rPr>
                      </a:br>
                      <a:r>
                        <a:rPr lang="en-US" altLang="zh-CN" sz="1200" b="0" i="0">
                          <a:latin typeface="+mn-ea"/>
                          <a:cs typeface="+mn-ea"/>
                        </a:rPr>
                        <a:t>2.</a:t>
                      </a:r>
                      <a:r>
                        <a:rPr lang="zh-CN" altLang="en-US" sz="1200" b="0" i="0">
                          <a:latin typeface="+mn-ea"/>
                          <a:cs typeface="+mn-ea"/>
                        </a:rPr>
                        <a:t>机电产品零件工艺路线规划与工序内容生成</a:t>
                      </a:r>
                      <a:endParaRPr lang="zh-CN" altLang="en-US" sz="1200" b="0" i="0">
                        <a:latin typeface="+mn-ea"/>
                        <a:cs typeface="+mn-ea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en-US" altLang="zh-CN" sz="1200" b="0" i="0">
                          <a:latin typeface="+mn-ea"/>
                          <a:cs typeface="+mn-ea"/>
                        </a:rPr>
                        <a:t>1.</a:t>
                      </a:r>
                      <a:r>
                        <a:rPr lang="zh-CN" altLang="en-US" sz="1200" b="0" i="0">
                          <a:latin typeface="+mn-ea"/>
                          <a:cs typeface="+mn-ea"/>
                        </a:rPr>
                        <a:t>焊缝识别</a:t>
                      </a:r>
                      <a:br>
                        <a:rPr lang="zh-CN" altLang="en-US" sz="1200" b="0" i="0">
                          <a:latin typeface="+mn-ea"/>
                          <a:cs typeface="+mn-ea"/>
                        </a:rPr>
                      </a:br>
                      <a:r>
                        <a:rPr lang="en-US" altLang="zh-CN" sz="1200" b="0" i="0">
                          <a:latin typeface="+mn-ea"/>
                          <a:cs typeface="+mn-ea"/>
                        </a:rPr>
                        <a:t>2.</a:t>
                      </a:r>
                      <a:r>
                        <a:rPr lang="zh-CN" altLang="en-US" sz="1200" b="0" i="0">
                          <a:latin typeface="+mn-ea"/>
                          <a:cs typeface="+mn-ea"/>
                        </a:rPr>
                        <a:t>焊接方法与加工参数推理</a:t>
                      </a:r>
                      <a:endParaRPr lang="zh-CN" altLang="en-US" sz="1200" b="0" i="0">
                        <a:latin typeface="+mn-ea"/>
                        <a:cs typeface="+mn-ea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200" b="0" i="0">
                          <a:latin typeface="+mn-ea"/>
                          <a:cs typeface="+mn-ea"/>
                        </a:rPr>
                        <a:t>参数驱动的热处理</a:t>
                      </a:r>
                      <a:r>
                        <a:rPr lang="en-US" altLang="zh-CN" sz="1200" b="0" i="0">
                          <a:latin typeface="+mn-ea"/>
                          <a:cs typeface="+mn-ea"/>
                        </a:rPr>
                        <a:t>/</a:t>
                      </a:r>
                      <a:r>
                        <a:rPr lang="zh-CN" altLang="en-US" sz="1200" b="0" i="0">
                          <a:latin typeface="+mn-ea"/>
                          <a:cs typeface="+mn-ea"/>
                        </a:rPr>
                        <a:t>表面处理工艺智能设计决策</a:t>
                      </a:r>
                      <a:endParaRPr lang="zh-CN" altLang="en-US" sz="1200" b="0" i="0">
                        <a:latin typeface="+mn-ea"/>
                        <a:cs typeface="+mn-ea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en-US" altLang="zh-CN" sz="1200" b="0" i="0">
                          <a:latin typeface="+mn-ea"/>
                          <a:cs typeface="+mn-ea"/>
                        </a:rPr>
                        <a:t>1.</a:t>
                      </a:r>
                      <a:r>
                        <a:rPr lang="zh-CN" altLang="en-US" sz="1200" b="0" i="0">
                          <a:latin typeface="+mn-ea"/>
                          <a:cs typeface="+mn-ea"/>
                        </a:rPr>
                        <a:t>基于相似工艺的装配序列推荐</a:t>
                      </a:r>
                      <a:br>
                        <a:rPr lang="zh-CN" altLang="en-US" sz="1200" b="0" i="0">
                          <a:latin typeface="+mn-ea"/>
                          <a:cs typeface="+mn-ea"/>
                        </a:rPr>
                      </a:br>
                      <a:r>
                        <a:rPr lang="en-US" altLang="zh-CN" sz="1200" b="0" i="0">
                          <a:latin typeface="+mn-ea"/>
                          <a:cs typeface="+mn-ea"/>
                        </a:rPr>
                        <a:t>2.</a:t>
                      </a:r>
                      <a:r>
                        <a:rPr lang="zh-CN" altLang="en-US" sz="1200" b="0" i="0">
                          <a:latin typeface="+mn-ea"/>
                          <a:cs typeface="+mn-ea"/>
                        </a:rPr>
                        <a:t>装配工序内容生成</a:t>
                      </a:r>
                      <a:endParaRPr lang="zh-CN" altLang="en-US" sz="1200" b="0" i="0">
                        <a:latin typeface="+mn-ea"/>
                        <a:cs typeface="+mn-ea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 latinLnBrk="0"/>
                      <a:r>
                        <a:rPr lang="en-US" altLang="zh-CN" sz="1200" b="0" i="0">
                          <a:latin typeface="+mn-ea"/>
                          <a:cs typeface="+mn-ea"/>
                        </a:rPr>
                        <a:t>1.</a:t>
                      </a:r>
                      <a:r>
                        <a:rPr lang="zh-CN" altLang="en-US" sz="1200" b="0" i="0">
                          <a:latin typeface="+mn-ea"/>
                          <a:cs typeface="+mn-ea"/>
                        </a:rPr>
                        <a:t>基于工序模型的工装智能变型设计</a:t>
                      </a:r>
                      <a:br>
                        <a:rPr lang="zh-CN" altLang="en-US" sz="1200" b="0" i="0">
                          <a:latin typeface="+mn-ea"/>
                          <a:cs typeface="+mn-ea"/>
                        </a:rPr>
                      </a:br>
                      <a:r>
                        <a:rPr lang="en-US" altLang="zh-CN" sz="1200" b="0" i="0">
                          <a:latin typeface="+mn-ea"/>
                          <a:cs typeface="+mn-ea"/>
                        </a:rPr>
                        <a:t>2.</a:t>
                      </a:r>
                      <a:r>
                        <a:rPr lang="zh-CN" altLang="en-US" sz="1200" b="0" i="0">
                          <a:latin typeface="+mn-ea"/>
                          <a:cs typeface="+mn-ea"/>
                        </a:rPr>
                        <a:t>支持权限控制的知识问答服务</a:t>
                      </a:r>
                      <a:r>
                        <a:rPr lang="en-US" altLang="zh-CN" sz="1200" b="0" i="0">
                          <a:latin typeface="+mn-ea"/>
                          <a:cs typeface="+mn-ea"/>
                        </a:rPr>
                        <a:t>(</a:t>
                      </a:r>
                      <a:r>
                        <a:rPr lang="zh-CN" altLang="en-US" sz="1200" b="0" i="0">
                          <a:latin typeface="+mn-ea"/>
                          <a:cs typeface="+mn-ea"/>
                        </a:rPr>
                        <a:t>集成至工艺设计工具、运维管理平台</a:t>
                      </a:r>
                      <a:r>
                        <a:rPr lang="en-US" altLang="zh-CN" sz="1200" b="0" i="0">
                          <a:latin typeface="+mn-ea"/>
                          <a:cs typeface="+mn-ea"/>
                        </a:rPr>
                        <a:t>)</a:t>
                      </a:r>
                      <a:endParaRPr lang="en-US" altLang="zh-CN" sz="1200" b="0" i="0">
                        <a:latin typeface="+mn-ea"/>
                        <a:cs typeface="+mn-ea"/>
                      </a:endParaRPr>
                    </a:p>
                  </a:txBody>
                  <a:tcPr marL="0" marR="0" marT="0" marB="0" anchor="ctr"/>
                </a:tc>
              </a:tr>
              <a:tr h="148336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buNone/>
                      </a:pPr>
                      <a:r>
                        <a:rPr lang="zh-CN" altLang="en-US" sz="1200" b="1">
                          <a:latin typeface="+mn-ea"/>
                        </a:rPr>
                        <a:t>某航空发动机企业</a:t>
                      </a:r>
                      <a:endParaRPr lang="zh-CN" altLang="en-US" sz="1200" b="1">
                        <a:latin typeface="+mn-ea"/>
                      </a:endParaRPr>
                    </a:p>
                  </a:txBody>
                  <a:tcPr marL="317500" marR="317500" marT="215900" marB="215900" anchor="ctr"/>
                </a:tc>
                <a:tc>
                  <a:txBody>
                    <a:bodyPr/>
                    <a:lstStyle/>
                    <a:p>
                      <a:pPr algn="l" fontAlgn="ctr" latinLnBrk="0"/>
                      <a:r>
                        <a:rPr lang="en-US" altLang="zh-CN" sz="1200" b="0" i="0">
                          <a:latin typeface="+mn-ea"/>
                          <a:cs typeface="+mn-ea"/>
                        </a:rPr>
                        <a:t>1.</a:t>
                      </a:r>
                      <a:r>
                        <a:rPr lang="zh-CN" altLang="en-US" sz="1200" b="0" i="0">
                          <a:latin typeface="+mn-ea"/>
                          <a:cs typeface="+mn-ea"/>
                        </a:rPr>
                        <a:t>二维图纸标注信息结构化提取</a:t>
                      </a:r>
                      <a:br>
                        <a:rPr lang="zh-CN" altLang="en-US" sz="1200" b="0" i="0">
                          <a:latin typeface="+mn-ea"/>
                          <a:cs typeface="+mn-ea"/>
                        </a:rPr>
                      </a:br>
                      <a:r>
                        <a:rPr lang="en-US" altLang="zh-CN" sz="1200" b="0" i="0">
                          <a:latin typeface="+mn-ea"/>
                          <a:cs typeface="+mn-ea"/>
                        </a:rPr>
                        <a:t>2.</a:t>
                      </a:r>
                      <a:r>
                        <a:rPr lang="zh-CN" altLang="en-US" sz="1200" b="0" i="0">
                          <a:latin typeface="+mn-ea"/>
                          <a:cs typeface="+mn-ea"/>
                        </a:rPr>
                        <a:t>航发产品零件分类与相似零件检索</a:t>
                      </a:r>
                      <a:br>
                        <a:rPr lang="zh-CN" altLang="en-US" sz="1200" b="0" i="0">
                          <a:latin typeface="+mn-ea"/>
                          <a:cs typeface="+mn-ea"/>
                        </a:rPr>
                      </a:br>
                      <a:r>
                        <a:rPr lang="en-US" altLang="zh-CN" sz="1200" b="0" i="0">
                          <a:latin typeface="+mn-ea"/>
                          <a:cs typeface="+mn-ea"/>
                        </a:rPr>
                        <a:t>3.</a:t>
                      </a:r>
                      <a:r>
                        <a:rPr lang="zh-CN" altLang="en-US" sz="1200" b="0" i="0">
                          <a:latin typeface="+mn-ea"/>
                          <a:cs typeface="+mn-ea"/>
                        </a:rPr>
                        <a:t>航发产品零件工艺路线规划与工序内容生成</a:t>
                      </a:r>
                      <a:br>
                        <a:rPr lang="zh-CN" altLang="en-US" sz="1200" b="0" i="0">
                          <a:latin typeface="+mn-ea"/>
                          <a:cs typeface="+mn-ea"/>
                        </a:rPr>
                      </a:br>
                      <a:r>
                        <a:rPr lang="en-US" altLang="zh-CN" sz="1200" b="0" i="0">
                          <a:latin typeface="+mn-ea"/>
                          <a:cs typeface="+mn-ea"/>
                        </a:rPr>
                        <a:t>4.NC</a:t>
                      </a:r>
                      <a:r>
                        <a:rPr lang="zh-CN" altLang="en-US" sz="1200" b="0" i="0">
                          <a:latin typeface="+mn-ea"/>
                          <a:cs typeface="+mn-ea"/>
                        </a:rPr>
                        <a:t>代码智能生成</a:t>
                      </a:r>
                      <a:endParaRPr lang="zh-CN" altLang="en-US" sz="1200" b="0" i="0">
                        <a:latin typeface="+mn-ea"/>
                        <a:cs typeface="+mn-ea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buNone/>
                      </a:pPr>
                      <a:r>
                        <a:rPr lang="en-US" altLang="zh-CN" sz="2000">
                          <a:latin typeface="+mn-ea"/>
                        </a:rPr>
                        <a:t>-</a:t>
                      </a:r>
                      <a:endParaRPr lang="en-US" altLang="zh-CN" sz="2000">
                        <a:latin typeface="+mn-ea"/>
                      </a:endParaRPr>
                    </a:p>
                  </a:txBody>
                  <a:tcPr marL="317500" marR="317500" marT="215900" marB="215900" anchor="ctr"/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200" b="0" i="0">
                          <a:latin typeface="+mn-ea"/>
                          <a:cs typeface="+mn-ea"/>
                        </a:rPr>
                        <a:t>参数驱动的热处理工艺智能设计决策</a:t>
                      </a:r>
                      <a:endParaRPr lang="zh-CN" altLang="en-US" sz="1200" b="0" i="0">
                        <a:latin typeface="+mn-ea"/>
                        <a:cs typeface="+mn-ea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en-US" altLang="zh-CN" sz="1200" b="0" i="0">
                          <a:latin typeface="+mn-ea"/>
                          <a:cs typeface="+mn-ea"/>
                        </a:rPr>
                        <a:t>1.</a:t>
                      </a:r>
                      <a:r>
                        <a:rPr lang="zh-CN" altLang="en-US" sz="1200" b="0" i="0">
                          <a:latin typeface="+mn-ea"/>
                          <a:cs typeface="+mn-ea"/>
                        </a:rPr>
                        <a:t>装配工艺路线规划</a:t>
                      </a:r>
                      <a:br>
                        <a:rPr lang="zh-CN" altLang="en-US" sz="1200" b="0" i="0">
                          <a:latin typeface="+mn-ea"/>
                          <a:cs typeface="+mn-ea"/>
                        </a:rPr>
                      </a:br>
                      <a:r>
                        <a:rPr lang="en-US" altLang="zh-CN" sz="1200" b="0" i="0">
                          <a:latin typeface="+mn-ea"/>
                          <a:cs typeface="+mn-ea"/>
                        </a:rPr>
                        <a:t>2.</a:t>
                      </a:r>
                      <a:r>
                        <a:rPr lang="zh-CN" altLang="en-US" sz="1200" b="0" i="0">
                          <a:latin typeface="+mn-ea"/>
                          <a:cs typeface="+mn-ea"/>
                        </a:rPr>
                        <a:t>装配工艺</a:t>
                      </a:r>
                      <a:r>
                        <a:rPr lang="en-US" altLang="zh-CN" sz="1200" b="0" i="0">
                          <a:latin typeface="+mn-ea"/>
                          <a:cs typeface="+mn-ea"/>
                        </a:rPr>
                        <a:t>(</a:t>
                      </a:r>
                      <a:r>
                        <a:rPr lang="zh-CN" altLang="en-US" sz="1200" b="0" i="0">
                          <a:latin typeface="+mn-ea"/>
                          <a:cs typeface="+mn-ea"/>
                        </a:rPr>
                        <a:t>文本</a:t>
                      </a:r>
                      <a:r>
                        <a:rPr lang="en-US" altLang="zh-CN" sz="1200" b="0" i="0">
                          <a:latin typeface="+mn-ea"/>
                          <a:cs typeface="+mn-ea"/>
                        </a:rPr>
                        <a:t>-</a:t>
                      </a:r>
                      <a:r>
                        <a:rPr lang="zh-CN" altLang="en-US" sz="1200" b="0" i="0">
                          <a:latin typeface="+mn-ea"/>
                          <a:cs typeface="+mn-ea"/>
                        </a:rPr>
                        <a:t>逻辑</a:t>
                      </a:r>
                      <a:r>
                        <a:rPr lang="en-US" altLang="zh-CN" sz="1200" b="0" i="0">
                          <a:latin typeface="+mn-ea"/>
                          <a:cs typeface="+mn-ea"/>
                        </a:rPr>
                        <a:t>-</a:t>
                      </a:r>
                      <a:r>
                        <a:rPr lang="zh-CN" altLang="en-US" sz="1200" b="0" i="0">
                          <a:latin typeface="+mn-ea"/>
                          <a:cs typeface="+mn-ea"/>
                        </a:rPr>
                        <a:t>参数</a:t>
                      </a:r>
                      <a:r>
                        <a:rPr lang="en-US" altLang="zh-CN" sz="1200" b="0" i="0">
                          <a:latin typeface="+mn-ea"/>
                          <a:cs typeface="+mn-ea"/>
                        </a:rPr>
                        <a:t>)</a:t>
                      </a:r>
                      <a:r>
                        <a:rPr lang="zh-CN" altLang="en-US" sz="1200" b="0" i="0">
                          <a:latin typeface="+mn-ea"/>
                          <a:cs typeface="+mn-ea"/>
                        </a:rPr>
                        <a:t>审校</a:t>
                      </a:r>
                      <a:br>
                        <a:rPr lang="zh-CN" altLang="en-US" sz="1200" b="0" i="0">
                          <a:latin typeface="+mn-ea"/>
                          <a:cs typeface="+mn-ea"/>
                        </a:rPr>
                      </a:br>
                      <a:r>
                        <a:rPr lang="en-US" altLang="zh-CN" sz="1200" b="0" i="0">
                          <a:latin typeface="+mn-ea"/>
                          <a:cs typeface="+mn-ea"/>
                        </a:rPr>
                        <a:t>3.</a:t>
                      </a:r>
                      <a:r>
                        <a:rPr lang="zh-CN" altLang="en-US" sz="1200" b="0" i="0">
                          <a:latin typeface="+mn-ea"/>
                          <a:cs typeface="+mn-ea"/>
                        </a:rPr>
                        <a:t>智能零件选配</a:t>
                      </a:r>
                      <a:endParaRPr lang="zh-CN" altLang="en-US" sz="1200" b="0" i="0">
                        <a:latin typeface="+mn-ea"/>
                        <a:cs typeface="+mn-ea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200" b="0" i="0">
                          <a:latin typeface="+mn-ea"/>
                          <a:cs typeface="+mn-ea"/>
                        </a:rPr>
                        <a:t>二维图纸重建三维模型</a:t>
                      </a:r>
                      <a:endParaRPr lang="zh-CN" altLang="en-US" sz="1200" b="0" i="0">
                        <a:latin typeface="+mn-ea"/>
                        <a:cs typeface="+mn-ea"/>
                      </a:endParaRPr>
                    </a:p>
                  </a:txBody>
                  <a:tcPr marL="0" marR="0" marT="0" marB="0" anchor="ctr"/>
                </a:tc>
              </a:tr>
              <a:tr h="1275715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buNone/>
                      </a:pPr>
                      <a:r>
                        <a:rPr lang="zh-CN" altLang="en-US" sz="1200" b="1">
                          <a:latin typeface="+mn-ea"/>
                        </a:rPr>
                        <a:t>某飞机制造企业</a:t>
                      </a:r>
                      <a:endParaRPr lang="zh-CN" altLang="en-US" sz="1200" b="1">
                        <a:latin typeface="+mn-ea"/>
                      </a:endParaRPr>
                    </a:p>
                  </a:txBody>
                  <a:tcPr marL="317500" marR="317500" marT="215900" marB="215900" anchor="ctr"/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en-US" altLang="zh-CN" sz="1200" b="0" i="0">
                          <a:latin typeface="+mn-ea"/>
                          <a:cs typeface="+mn-ea"/>
                        </a:rPr>
                        <a:t>1.</a:t>
                      </a:r>
                      <a:r>
                        <a:rPr lang="zh-CN" altLang="en-US" sz="1200" b="0" i="0">
                          <a:latin typeface="+mn-ea"/>
                          <a:cs typeface="+mn-ea"/>
                        </a:rPr>
                        <a:t>设计数模工艺性自动审查</a:t>
                      </a:r>
                      <a:br>
                        <a:rPr lang="zh-CN" altLang="en-US" sz="1200" b="0" i="0">
                          <a:latin typeface="+mn-ea"/>
                          <a:cs typeface="+mn-ea"/>
                        </a:rPr>
                      </a:br>
                      <a:r>
                        <a:rPr lang="en-US" altLang="zh-CN" sz="1200" b="0" i="0">
                          <a:latin typeface="+mn-ea"/>
                          <a:cs typeface="+mn-ea"/>
                        </a:rPr>
                        <a:t>2.</a:t>
                      </a:r>
                      <a:r>
                        <a:rPr lang="zh-CN" altLang="en-US" sz="1200" b="0" i="0">
                          <a:latin typeface="+mn-ea"/>
                          <a:cs typeface="+mn-ea"/>
                        </a:rPr>
                        <a:t>飞机零件工艺路线规划与工序内容生成</a:t>
                      </a:r>
                      <a:endParaRPr lang="zh-CN" altLang="en-US" sz="1200" b="0" i="0">
                        <a:latin typeface="+mn-ea"/>
                        <a:cs typeface="+mn-ea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buNone/>
                      </a:pPr>
                      <a:r>
                        <a:rPr lang="en-US" altLang="zh-CN" sz="2000">
                          <a:latin typeface="+mn-ea"/>
                        </a:rPr>
                        <a:t>-</a:t>
                      </a:r>
                      <a:endParaRPr lang="en-US" altLang="zh-CN" sz="2000">
                        <a:latin typeface="+mn-ea"/>
                      </a:endParaRPr>
                    </a:p>
                  </a:txBody>
                  <a:tcPr marL="317500" marR="317500" marT="215900" marB="2159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buNone/>
                      </a:pPr>
                      <a:r>
                        <a:rPr lang="en-US" altLang="zh-CN" sz="2000">
                          <a:latin typeface="+mn-ea"/>
                        </a:rPr>
                        <a:t>-</a:t>
                      </a:r>
                      <a:endParaRPr lang="en-US" altLang="zh-CN" sz="2000">
                        <a:latin typeface="+mn-ea"/>
                      </a:endParaRPr>
                    </a:p>
                  </a:txBody>
                  <a:tcPr marL="317500" marR="317500" marT="215900" marB="215900" anchor="ctr"/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200" b="0" i="0">
                          <a:latin typeface="+mn-ea"/>
                          <a:cs typeface="+mn-ea"/>
                        </a:rPr>
                        <a:t>装配工艺路线规划</a:t>
                      </a:r>
                      <a:endParaRPr lang="zh-CN" altLang="en-US" sz="1200" b="0" i="0">
                        <a:latin typeface="+mn-ea"/>
                        <a:cs typeface="+mn-ea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en-US" altLang="zh-CN" sz="1200" b="0" i="0">
                          <a:latin typeface="+mn-ea"/>
                          <a:cs typeface="+mn-ea"/>
                        </a:rPr>
                        <a:t>1.</a:t>
                      </a:r>
                      <a:r>
                        <a:rPr lang="zh-CN" altLang="en-US" sz="1200" b="0" i="0">
                          <a:latin typeface="+mn-ea"/>
                          <a:cs typeface="+mn-ea"/>
                        </a:rPr>
                        <a:t>工艺编制过程中的工艺知识问答服务</a:t>
                      </a:r>
                      <a:br>
                        <a:rPr lang="zh-CN" altLang="en-US" sz="1200" b="0" i="0">
                          <a:latin typeface="+mn-ea"/>
                          <a:cs typeface="+mn-ea"/>
                        </a:rPr>
                      </a:br>
                      <a:r>
                        <a:rPr lang="en-US" altLang="zh-CN" sz="1200" b="0" i="0">
                          <a:latin typeface="+mn-ea"/>
                          <a:cs typeface="+mn-ea"/>
                        </a:rPr>
                        <a:t>2.</a:t>
                      </a:r>
                      <a:r>
                        <a:rPr lang="zh-CN" altLang="en-US" sz="1200" b="0" i="0">
                          <a:latin typeface="+mn-ea"/>
                          <a:cs typeface="+mn-ea"/>
                        </a:rPr>
                        <a:t>工艺规范、技术单文档智能解析归档</a:t>
                      </a:r>
                      <a:br>
                        <a:rPr lang="zh-CN" altLang="en-US" sz="1200" b="0" i="0">
                          <a:latin typeface="+mn-ea"/>
                          <a:cs typeface="+mn-ea"/>
                        </a:rPr>
                      </a:br>
                      <a:r>
                        <a:rPr lang="en-US" altLang="zh-CN" sz="1200" b="0" i="0">
                          <a:latin typeface="+mn-ea"/>
                          <a:cs typeface="+mn-ea"/>
                        </a:rPr>
                        <a:t>3.</a:t>
                      </a:r>
                      <a:r>
                        <a:rPr lang="zh-CN" altLang="en-US" sz="1200" b="0" i="0">
                          <a:latin typeface="+mn-ea"/>
                          <a:cs typeface="+mn-ea"/>
                        </a:rPr>
                        <a:t>工艺文件规范性检查</a:t>
                      </a:r>
                      <a:endParaRPr lang="zh-CN" altLang="en-US" sz="1200" b="0" i="0">
                        <a:latin typeface="+mn-ea"/>
                        <a:cs typeface="+mn-ea"/>
                      </a:endParaRPr>
                    </a:p>
                  </a:txBody>
                  <a:tcPr marL="0" marR="0" marT="0" marB="0" anchor="ctr"/>
                </a:tc>
              </a:tr>
            </a:tbl>
          </a:graphicData>
        </a:graphic>
      </p:graphicFrame>
    </p:spTree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梯形 157"/>
          <p:cNvSpPr/>
          <p:nvPr/>
        </p:nvSpPr>
        <p:spPr>
          <a:xfrm>
            <a:off x="641350" y="2977687"/>
            <a:ext cx="10909301" cy="432000"/>
          </a:xfrm>
          <a:prstGeom prst="trapezoid">
            <a:avLst>
              <a:gd name="adj" fmla="val 121170"/>
            </a:avLst>
          </a:prstGeom>
          <a:gradFill flip="none" rotWithShape="1">
            <a:gsLst>
              <a:gs pos="0">
                <a:srgbClr val="0046FF">
                  <a:alpha val="0"/>
                </a:srgbClr>
              </a:gs>
              <a:gs pos="100000">
                <a:srgbClr val="0046FF">
                  <a:alpha val="20000"/>
                </a:srgbClr>
              </a:gs>
            </a:gsLst>
            <a:lin ang="54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kern="0">
              <a:solidFill>
                <a:prstClr val="white"/>
              </a:solidFill>
              <a:latin typeface="微软雅黑" charset="-122"/>
              <a:ea typeface="微软雅黑" charset="-122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sym typeface="+mn-ea"/>
              </a:rPr>
              <a:t>赋能企业</a:t>
            </a:r>
            <a:r>
              <a:rPr lang="en-US" altLang="zh-CN" dirty="0">
                <a:sym typeface="+mn-ea"/>
              </a:rPr>
              <a:t>“</a:t>
            </a:r>
            <a:r>
              <a:rPr lang="zh-CN" altLang="en-US" dirty="0">
                <a:sym typeface="+mn-ea"/>
              </a:rPr>
              <a:t>数智化</a:t>
            </a:r>
            <a:r>
              <a:rPr lang="en-US" altLang="zh-CN" dirty="0">
                <a:sym typeface="+mn-ea"/>
              </a:rPr>
              <a:t>”</a:t>
            </a:r>
            <a:r>
              <a:rPr lang="zh-CN" altLang="en-US" dirty="0">
                <a:sym typeface="+mn-ea"/>
              </a:rPr>
              <a:t>转型</a:t>
            </a:r>
            <a:endParaRPr lang="zh-CN" altLang="en-US" dirty="0"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478281" y="2911126"/>
            <a:ext cx="923544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R="0" lvl="0" indent="0" algn="ctr" defTabSz="3429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000" b="1" i="0" u="none" strike="noStrike" kern="0" cap="none" spc="0" normalizeH="0" baseline="0">
                <a:ln>
                  <a:noFill/>
                </a:ln>
                <a:solidFill>
                  <a:srgbClr val="0046FF"/>
                </a:solidFill>
                <a:effectLst>
                  <a:reflection blurRad="127000" stA="30000" endPos="45500" dist="50800" dir="5400000" sy="-100000" algn="bl" rotWithShape="0"/>
                </a:effectLst>
                <a:uLnTx/>
                <a:uFillTx/>
                <a:latin typeface="Arial" panose="020B0604020202090204"/>
                <a:ea typeface="微软雅黑" charset="-122"/>
              </a:defRPr>
            </a:lvl1pPr>
          </a:lstStyle>
          <a:p>
            <a:pPr algn="ctr"/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0" stA="30000" endPos="45500" dist="50800" dir="5400000" sy="-100000" algn="bl" rotWithShape="0"/>
                </a:effectLst>
              </a:rPr>
              <a:t>通过知识沉淀复用、流程自动化与数据驱动决策，助力制造企业高效实现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0" stA="30000" endPos="45500" dist="50800" dir="5400000" sy="-100000" algn="bl" rotWithShape="0"/>
                </a:effectLst>
              </a:rPr>
              <a:t> AI </a:t>
            </a:r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0" stA="30000" endPos="45500" dist="50800" dir="5400000" sy="-100000" algn="bl" rotWithShape="0"/>
                </a:effectLst>
              </a:rPr>
              <a:t>转型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127000" stA="30000" endPos="45500" dist="50800" dir="5400000" sy="-100000" algn="bl" rotWithShape="0"/>
              </a:effectLst>
            </a:endParaRPr>
          </a:p>
        </p:txBody>
      </p:sp>
      <p:sp>
        <p:nvSpPr>
          <p:cNvPr id="5" name="矩形: 圆角 78"/>
          <p:cNvSpPr/>
          <p:nvPr/>
        </p:nvSpPr>
        <p:spPr>
          <a:xfrm>
            <a:off x="1068231" y="1660214"/>
            <a:ext cx="2619911" cy="1124179"/>
          </a:xfrm>
          <a:prstGeom prst="roundRect">
            <a:avLst>
              <a:gd name="adj" fmla="val 5000"/>
            </a:avLst>
          </a:prstGeom>
          <a:solidFill>
            <a:srgbClr val="0046FF">
              <a:alpha val="7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90204"/>
              <a:ea typeface="微软雅黑" charset="-122"/>
              <a:cs typeface="+mn-cs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1285495" y="1500406"/>
            <a:ext cx="2185382" cy="396000"/>
            <a:chOff x="280805" y="2409684"/>
            <a:chExt cx="2125345" cy="420850"/>
          </a:xfrm>
        </p:grpSpPr>
        <p:sp>
          <p:nvSpPr>
            <p:cNvPr id="10" name="平行四边形 9"/>
            <p:cNvSpPr/>
            <p:nvPr/>
          </p:nvSpPr>
          <p:spPr>
            <a:xfrm>
              <a:off x="371105" y="2459188"/>
              <a:ext cx="2035045" cy="371346"/>
            </a:xfrm>
            <a:prstGeom prst="parallelogram">
              <a:avLst/>
            </a:prstGeom>
            <a:solidFill>
              <a:srgbClr val="C1D7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等线" pitchFamily="2" charset="-122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等线" pitchFamily="2" charset="-122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等线" pitchFamily="2" charset="-122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等线" pitchFamily="2" charset="-122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等线" pitchFamily="2" charset="-122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等线" pitchFamily="2" charset="-122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等线" pitchFamily="2" charset="-122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等线" pitchFamily="2" charset="-122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等线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90204"/>
                <a:ea typeface="黑体" panose="02010609060101010101" charset="-122"/>
                <a:cs typeface="+mn-cs"/>
              </a:endParaRPr>
            </a:p>
          </p:txBody>
        </p:sp>
        <p:sp>
          <p:nvSpPr>
            <p:cNvPr id="82" name="平行四边形 81"/>
            <p:cNvSpPr/>
            <p:nvPr/>
          </p:nvSpPr>
          <p:spPr>
            <a:xfrm>
              <a:off x="280805" y="2409684"/>
              <a:ext cx="2035045" cy="371346"/>
            </a:xfrm>
            <a:prstGeom prst="parallelogram">
              <a:avLst/>
            </a:prstGeom>
            <a:gradFill>
              <a:gsLst>
                <a:gs pos="100000">
                  <a:srgbClr val="0046FF">
                    <a:lumMod val="60000"/>
                    <a:lumOff val="40000"/>
                  </a:srgbClr>
                </a:gs>
                <a:gs pos="0">
                  <a:srgbClr val="0046FF"/>
                </a:gs>
              </a:gsLst>
              <a:lin ang="12600000" scaled="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等线" pitchFamily="2" charset="-122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等线" pitchFamily="2" charset="-122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等线" pitchFamily="2" charset="-122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等线" pitchFamily="2" charset="-122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等线" pitchFamily="2" charset="-122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等线" pitchFamily="2" charset="-122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等线" pitchFamily="2" charset="-122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等线" pitchFamily="2" charset="-122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等线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charset="-122"/>
                  <a:ea typeface="微软雅黑" charset="-122"/>
                  <a:cs typeface="+mn-cs"/>
                </a:rPr>
                <a:t>知识升级 </a:t>
              </a:r>
              <a:endPara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charset="-122"/>
                <a:ea typeface="微软雅黑" charset="-122"/>
                <a:cs typeface="+mn-cs"/>
              </a:endParaRPr>
            </a:p>
          </p:txBody>
        </p:sp>
      </p:grpSp>
      <p:sp>
        <p:nvSpPr>
          <p:cNvPr id="11" name="文本框 27"/>
          <p:cNvSpPr txBox="1"/>
          <p:nvPr/>
        </p:nvSpPr>
        <p:spPr>
          <a:xfrm>
            <a:off x="1127106" y="1998407"/>
            <a:ext cx="2502160" cy="755015"/>
          </a:xfrm>
          <a:prstGeom prst="rect">
            <a:avLst/>
          </a:prstGeom>
          <a:noFill/>
        </p:spPr>
        <p:txBody>
          <a:bodyPr wrap="square" lIns="180000" rIns="180000" rtlCol="0">
            <a:spAutoFit/>
          </a:bodyPr>
          <a:lstStyle>
            <a:defPPr>
              <a:defRPr lang="zh-CN"/>
            </a:defPPr>
            <a:lvl1pPr marL="151130" indent="-151130">
              <a:lnSpc>
                <a:spcPct val="120000"/>
              </a:lnSpc>
              <a:spcBef>
                <a:spcPts val="600"/>
              </a:spcBef>
              <a:buFont typeface="Arial" panose="020B0604020202090204" pitchFamily="34" charset="0"/>
              <a:buChar char="•"/>
              <a:defRPr sz="1100">
                <a:solidFill>
                  <a:srgbClr val="000000"/>
                </a:solidFill>
                <a:latin typeface="微软雅黑" charset="-122"/>
                <a:ea typeface="微软雅黑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None/>
              <a:defRPr/>
            </a:pPr>
            <a:r>
              <a:rPr kumimoji="0" lang="zh-CN" altLang="en-US" sz="12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panose="020B0604020202090204"/>
                <a:ea typeface="微软雅黑" charset="-122"/>
                <a:cs typeface="+mn-cs"/>
              </a:rPr>
              <a:t>实现隐性工艺经验的结构化沉淀与高效复用，为企业构建自进化的知识体系</a:t>
            </a:r>
            <a:endParaRPr kumimoji="0" lang="zh-CN" altLang="en-US" sz="12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" panose="020B0604020202090204"/>
              <a:ea typeface="微软雅黑" charset="-122"/>
              <a:cs typeface="+mn-cs"/>
            </a:endParaRPr>
          </a:p>
        </p:txBody>
      </p:sp>
      <p:sp>
        <p:nvSpPr>
          <p:cNvPr id="12" name="矩形: 圆角 86"/>
          <p:cNvSpPr/>
          <p:nvPr/>
        </p:nvSpPr>
        <p:spPr>
          <a:xfrm>
            <a:off x="4786045" y="1660214"/>
            <a:ext cx="2619911" cy="1124179"/>
          </a:xfrm>
          <a:prstGeom prst="roundRect">
            <a:avLst>
              <a:gd name="adj" fmla="val 5000"/>
            </a:avLst>
          </a:prstGeom>
          <a:solidFill>
            <a:srgbClr val="0046FF">
              <a:alpha val="7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90204"/>
              <a:ea typeface="微软雅黑" charset="-122"/>
              <a:cs typeface="+mn-cs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5003309" y="1500406"/>
            <a:ext cx="2185382" cy="396000"/>
            <a:chOff x="280805" y="2409684"/>
            <a:chExt cx="2125345" cy="420850"/>
          </a:xfrm>
        </p:grpSpPr>
        <p:sp>
          <p:nvSpPr>
            <p:cNvPr id="119" name="平行四边形 118"/>
            <p:cNvSpPr/>
            <p:nvPr/>
          </p:nvSpPr>
          <p:spPr>
            <a:xfrm>
              <a:off x="371105" y="2459188"/>
              <a:ext cx="2035045" cy="371346"/>
            </a:xfrm>
            <a:prstGeom prst="parallelogram">
              <a:avLst/>
            </a:prstGeom>
            <a:solidFill>
              <a:srgbClr val="C1D7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等线" pitchFamily="2" charset="-122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等线" pitchFamily="2" charset="-122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等线" pitchFamily="2" charset="-122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等线" pitchFamily="2" charset="-122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等线" pitchFamily="2" charset="-122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等线" pitchFamily="2" charset="-122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等线" pitchFamily="2" charset="-122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等线" pitchFamily="2" charset="-122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等线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90204"/>
                <a:ea typeface="黑体" panose="02010609060101010101" charset="-122"/>
                <a:cs typeface="+mn-cs"/>
              </a:endParaRPr>
            </a:p>
          </p:txBody>
        </p:sp>
        <p:sp>
          <p:nvSpPr>
            <p:cNvPr id="120" name="平行四边形 119"/>
            <p:cNvSpPr/>
            <p:nvPr/>
          </p:nvSpPr>
          <p:spPr>
            <a:xfrm>
              <a:off x="280805" y="2409684"/>
              <a:ext cx="2035045" cy="371346"/>
            </a:xfrm>
            <a:prstGeom prst="parallelogram">
              <a:avLst/>
            </a:prstGeom>
            <a:gradFill>
              <a:gsLst>
                <a:gs pos="100000">
                  <a:srgbClr val="0046FF">
                    <a:lumMod val="60000"/>
                    <a:lumOff val="40000"/>
                  </a:srgbClr>
                </a:gs>
                <a:gs pos="0">
                  <a:srgbClr val="0046FF"/>
                </a:gs>
              </a:gsLst>
              <a:lin ang="12600000" scaled="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等线" pitchFamily="2" charset="-122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等线" pitchFamily="2" charset="-122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等线" pitchFamily="2" charset="-122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等线" pitchFamily="2" charset="-122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等线" pitchFamily="2" charset="-122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等线" pitchFamily="2" charset="-122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等线" pitchFamily="2" charset="-122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等线" pitchFamily="2" charset="-122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等线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charset="-122"/>
                  <a:ea typeface="微软雅黑" charset="-122"/>
                  <a:cs typeface="+mn-cs"/>
                </a:rPr>
                <a:t>工艺升级</a:t>
              </a:r>
              <a:endParaRPr kumimoji="0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charset="-122"/>
                <a:ea typeface="微软雅黑" charset="-122"/>
                <a:cs typeface="+mn-cs"/>
              </a:endParaRPr>
            </a:p>
          </p:txBody>
        </p:sp>
      </p:grpSp>
      <p:sp>
        <p:nvSpPr>
          <p:cNvPr id="15" name="文本框 27"/>
          <p:cNvSpPr txBox="1"/>
          <p:nvPr/>
        </p:nvSpPr>
        <p:spPr>
          <a:xfrm>
            <a:off x="4844920" y="1998407"/>
            <a:ext cx="2502160" cy="755015"/>
          </a:xfrm>
          <a:prstGeom prst="rect">
            <a:avLst/>
          </a:prstGeom>
          <a:noFill/>
        </p:spPr>
        <p:txBody>
          <a:bodyPr wrap="square" lIns="180000" rIns="180000" rtlCol="0">
            <a:spAutoFit/>
          </a:bodyPr>
          <a:lstStyle>
            <a:defPPr>
              <a:defRPr lang="zh-CN"/>
            </a:defPPr>
            <a:lvl1pPr marL="151130" indent="-151130">
              <a:lnSpc>
                <a:spcPct val="120000"/>
              </a:lnSpc>
              <a:spcBef>
                <a:spcPts val="600"/>
              </a:spcBef>
              <a:buFont typeface="Arial" panose="020B0604020202090204" pitchFamily="34" charset="0"/>
              <a:buChar char="•"/>
              <a:defRPr sz="1100">
                <a:solidFill>
                  <a:srgbClr val="000000"/>
                </a:solidFill>
                <a:latin typeface="微软雅黑" charset="-122"/>
                <a:ea typeface="微软雅黑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None/>
              <a:defRPr/>
            </a:pPr>
            <a:r>
              <a:rPr kumimoji="0" lang="zh-CN" altLang="en-US" sz="12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panose="020B0604020202090204"/>
                <a:ea typeface="微软雅黑" charset="-122"/>
                <a:cs typeface="+mn-cs"/>
              </a:rPr>
              <a:t>实现零件工艺的智能化设计、仿真与优化，提升工艺精准度与创新力</a:t>
            </a:r>
            <a:endParaRPr kumimoji="0" lang="zh-CN" altLang="en-US" sz="12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" panose="020B0604020202090204"/>
              <a:ea typeface="微软雅黑" charset="-122"/>
              <a:cs typeface="+mn-cs"/>
            </a:endParaRPr>
          </a:p>
        </p:txBody>
      </p:sp>
      <p:sp>
        <p:nvSpPr>
          <p:cNvPr id="125" name="矩形: 圆角 124"/>
          <p:cNvSpPr/>
          <p:nvPr/>
        </p:nvSpPr>
        <p:spPr>
          <a:xfrm>
            <a:off x="8503858" y="1660214"/>
            <a:ext cx="2619911" cy="1124179"/>
          </a:xfrm>
          <a:prstGeom prst="roundRect">
            <a:avLst>
              <a:gd name="adj" fmla="val 5000"/>
            </a:avLst>
          </a:prstGeom>
          <a:solidFill>
            <a:srgbClr val="0046FF">
              <a:alpha val="7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90204"/>
              <a:ea typeface="微软雅黑" charset="-122"/>
              <a:cs typeface="+mn-cs"/>
            </a:endParaRPr>
          </a:p>
        </p:txBody>
      </p:sp>
      <p:grpSp>
        <p:nvGrpSpPr>
          <p:cNvPr id="126" name="组合 125"/>
          <p:cNvGrpSpPr/>
          <p:nvPr/>
        </p:nvGrpSpPr>
        <p:grpSpPr>
          <a:xfrm>
            <a:off x="8721122" y="1500406"/>
            <a:ext cx="2185382" cy="396000"/>
            <a:chOff x="280805" y="2409684"/>
            <a:chExt cx="2125345" cy="420850"/>
          </a:xfrm>
        </p:grpSpPr>
        <p:sp>
          <p:nvSpPr>
            <p:cNvPr id="128" name="平行四边形 127"/>
            <p:cNvSpPr/>
            <p:nvPr/>
          </p:nvSpPr>
          <p:spPr>
            <a:xfrm>
              <a:off x="371105" y="2459188"/>
              <a:ext cx="2035045" cy="371346"/>
            </a:xfrm>
            <a:prstGeom prst="parallelogram">
              <a:avLst/>
            </a:prstGeom>
            <a:solidFill>
              <a:srgbClr val="C1D7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等线" pitchFamily="2" charset="-122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等线" pitchFamily="2" charset="-122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等线" pitchFamily="2" charset="-122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等线" pitchFamily="2" charset="-122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等线" pitchFamily="2" charset="-122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等线" pitchFamily="2" charset="-122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等线" pitchFamily="2" charset="-122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等线" pitchFamily="2" charset="-122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等线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90204"/>
                <a:ea typeface="黑体" panose="02010609060101010101" charset="-122"/>
                <a:cs typeface="+mn-cs"/>
              </a:endParaRPr>
            </a:p>
          </p:txBody>
        </p:sp>
        <p:sp>
          <p:nvSpPr>
            <p:cNvPr id="129" name="平行四边形 128"/>
            <p:cNvSpPr/>
            <p:nvPr/>
          </p:nvSpPr>
          <p:spPr>
            <a:xfrm>
              <a:off x="280805" y="2409684"/>
              <a:ext cx="2035045" cy="371346"/>
            </a:xfrm>
            <a:prstGeom prst="parallelogram">
              <a:avLst/>
            </a:prstGeom>
            <a:gradFill>
              <a:gsLst>
                <a:gs pos="100000">
                  <a:srgbClr val="0046FF">
                    <a:lumMod val="60000"/>
                    <a:lumOff val="40000"/>
                  </a:srgbClr>
                </a:gs>
                <a:gs pos="0">
                  <a:srgbClr val="0046FF"/>
                </a:gs>
              </a:gsLst>
              <a:lin ang="12600000" scaled="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等线" pitchFamily="2" charset="-122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等线" pitchFamily="2" charset="-122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等线" pitchFamily="2" charset="-122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等线" pitchFamily="2" charset="-122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等线" pitchFamily="2" charset="-122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等线" pitchFamily="2" charset="-122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等线" pitchFamily="2" charset="-122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等线" pitchFamily="2" charset="-122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等线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charset="-122"/>
                  <a:ea typeface="微软雅黑" charset="-122"/>
                  <a:cs typeface="+mn-cs"/>
                </a:rPr>
                <a:t>流程升级</a:t>
              </a:r>
              <a:endParaRPr kumimoji="0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charset="-122"/>
                <a:ea typeface="微软雅黑" charset="-122"/>
                <a:cs typeface="+mn-cs"/>
              </a:endParaRPr>
            </a:p>
          </p:txBody>
        </p:sp>
      </p:grpSp>
      <p:sp>
        <p:nvSpPr>
          <p:cNvPr id="127" name="文本框 27"/>
          <p:cNvSpPr txBox="1"/>
          <p:nvPr/>
        </p:nvSpPr>
        <p:spPr>
          <a:xfrm>
            <a:off x="8562733" y="1998407"/>
            <a:ext cx="2502160" cy="755015"/>
          </a:xfrm>
          <a:prstGeom prst="rect">
            <a:avLst/>
          </a:prstGeom>
          <a:noFill/>
        </p:spPr>
        <p:txBody>
          <a:bodyPr wrap="square" lIns="180000" rIns="180000" rtlCol="0">
            <a:spAutoFit/>
          </a:bodyPr>
          <a:lstStyle>
            <a:defPPr>
              <a:defRPr lang="zh-CN"/>
            </a:defPPr>
            <a:lvl1pPr marL="151130" indent="-151130">
              <a:lnSpc>
                <a:spcPct val="120000"/>
              </a:lnSpc>
              <a:spcBef>
                <a:spcPts val="600"/>
              </a:spcBef>
              <a:buFont typeface="Arial" panose="020B0604020202090204" pitchFamily="34" charset="0"/>
              <a:buChar char="•"/>
              <a:defRPr sz="1100">
                <a:solidFill>
                  <a:srgbClr val="000000"/>
                </a:solidFill>
                <a:latin typeface="微软雅黑" charset="-122"/>
                <a:ea typeface="微软雅黑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None/>
              <a:defRPr/>
            </a:pPr>
            <a:r>
              <a:rPr kumimoji="0" lang="zh-CN" altLang="en-US" sz="12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panose="020B0604020202090204"/>
                <a:ea typeface="微软雅黑" charset="-122"/>
                <a:cs typeface="+mn-cs"/>
              </a:rPr>
              <a:t>打通从零件分类、工艺设计到生产执行的数据链路，为智能制造提供端到端流程支撑</a:t>
            </a:r>
            <a:endParaRPr kumimoji="0" lang="zh-CN" altLang="en-US" sz="12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" panose="020B0604020202090204"/>
              <a:ea typeface="微软雅黑" charset="-122"/>
              <a:cs typeface="+mn-cs"/>
            </a:endParaRPr>
          </a:p>
        </p:txBody>
      </p:sp>
      <p:sp>
        <p:nvSpPr>
          <p:cNvPr id="156" name="文本框 155"/>
          <p:cNvSpPr txBox="1"/>
          <p:nvPr/>
        </p:nvSpPr>
        <p:spPr>
          <a:xfrm>
            <a:off x="3046794" y="909916"/>
            <a:ext cx="6097604" cy="4603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spcBef>
                <a:spcPts val="0"/>
              </a:spcBef>
              <a:spcAft>
                <a:spcPts val="600"/>
              </a:spcAft>
              <a:buClr>
                <a:srgbClr val="C00000"/>
              </a:buClr>
              <a:buSzTx/>
              <a:buFontTx/>
              <a:buNone/>
              <a:defRPr/>
            </a:pPr>
            <a:r>
              <a:rPr lang="zh-CN" altLang="en-US" sz="2400" b="1" dirty="0">
                <a:solidFill>
                  <a:srgbClr val="C00000"/>
                </a:solidFill>
                <a:latin typeface="微软雅黑" charset="-122"/>
                <a:ea typeface="微软雅黑" charset="-122"/>
              </a:rPr>
              <a:t>三个作用</a:t>
            </a:r>
            <a:endParaRPr lang="zh-CN" altLang="en-US" sz="2400" b="1" dirty="0">
              <a:solidFill>
                <a:srgbClr val="C00000"/>
              </a:solidFill>
              <a:latin typeface="微软雅黑" charset="-122"/>
              <a:ea typeface="微软雅黑" charset="-122"/>
            </a:endParaRPr>
          </a:p>
        </p:txBody>
      </p:sp>
      <p:sp>
        <p:nvSpPr>
          <p:cNvPr id="157" name="文本框 156"/>
          <p:cNvSpPr txBox="1"/>
          <p:nvPr/>
        </p:nvSpPr>
        <p:spPr>
          <a:xfrm>
            <a:off x="3046875" y="3613888"/>
            <a:ext cx="6097604" cy="4603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spcBef>
                <a:spcPts val="0"/>
              </a:spcBef>
              <a:spcAft>
                <a:spcPts val="600"/>
              </a:spcAft>
              <a:buClr>
                <a:srgbClr val="C00000"/>
              </a:buClr>
              <a:buSzTx/>
              <a:buFontTx/>
              <a:buNone/>
              <a:defRPr/>
            </a:pPr>
            <a:r>
              <a:rPr lang="zh-CN" altLang="en-US" sz="2400" b="1" dirty="0">
                <a:solidFill>
                  <a:srgbClr val="C00000"/>
                </a:solidFill>
                <a:latin typeface="微软雅黑" charset="-122"/>
                <a:ea typeface="微软雅黑" charset="-122"/>
              </a:rPr>
              <a:t>三个价值</a:t>
            </a:r>
            <a:endParaRPr lang="zh-CN" altLang="en-US" sz="2400" b="1" dirty="0">
              <a:solidFill>
                <a:srgbClr val="C00000"/>
              </a:solidFill>
              <a:latin typeface="微软雅黑" charset="-122"/>
              <a:ea typeface="微软雅黑" charset="-122"/>
            </a:endParaRPr>
          </a:p>
        </p:txBody>
      </p:sp>
      <p:sp>
        <p:nvSpPr>
          <p:cNvPr id="159" name="梯形 158"/>
          <p:cNvSpPr/>
          <p:nvPr/>
        </p:nvSpPr>
        <p:spPr>
          <a:xfrm>
            <a:off x="641350" y="5791086"/>
            <a:ext cx="10909301" cy="432000"/>
          </a:xfrm>
          <a:prstGeom prst="trapezoid">
            <a:avLst>
              <a:gd name="adj" fmla="val 121170"/>
            </a:avLst>
          </a:prstGeom>
          <a:gradFill flip="none" rotWithShape="1">
            <a:gsLst>
              <a:gs pos="0">
                <a:srgbClr val="0046FF">
                  <a:alpha val="0"/>
                </a:srgbClr>
              </a:gs>
              <a:gs pos="100000">
                <a:srgbClr val="0046FF">
                  <a:alpha val="20000"/>
                </a:srgbClr>
              </a:gs>
            </a:gsLst>
            <a:lin ang="54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kern="0">
              <a:solidFill>
                <a:prstClr val="white"/>
              </a:solidFill>
              <a:latin typeface="微软雅黑" charset="-122"/>
              <a:ea typeface="微软雅黑" charset="-122"/>
            </a:endParaRPr>
          </a:p>
        </p:txBody>
      </p:sp>
      <p:sp>
        <p:nvSpPr>
          <p:cNvPr id="149" name="椭圆 148"/>
          <p:cNvSpPr/>
          <p:nvPr/>
        </p:nvSpPr>
        <p:spPr>
          <a:xfrm rot="5400000" flipV="1">
            <a:off x="1827695" y="4266488"/>
            <a:ext cx="1100982" cy="1100982"/>
          </a:xfrm>
          <a:prstGeom prst="ellipse">
            <a:avLst/>
          </a:prstGeom>
          <a:gradFill flip="none" rotWithShape="1">
            <a:gsLst>
              <a:gs pos="0">
                <a:srgbClr val="6690FF"/>
              </a:gs>
              <a:gs pos="100000">
                <a:srgbClr val="0046FF"/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charset="-122"/>
              <a:cs typeface="+mn-cs"/>
            </a:endParaRPr>
          </a:p>
        </p:txBody>
      </p:sp>
      <p:sp>
        <p:nvSpPr>
          <p:cNvPr id="160" name="文本框 27"/>
          <p:cNvSpPr txBox="1"/>
          <p:nvPr/>
        </p:nvSpPr>
        <p:spPr>
          <a:xfrm>
            <a:off x="1268206" y="5496935"/>
            <a:ext cx="221996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R="0" lvl="0" indent="0" algn="ctr" defTabSz="3429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000" b="1" i="0" u="none" strike="noStrike" kern="0" cap="none" spc="0" normalizeH="0" baseline="0">
                <a:ln>
                  <a:noFill/>
                </a:ln>
                <a:solidFill>
                  <a:srgbClr val="0046FF"/>
                </a:solidFill>
                <a:effectLst>
                  <a:reflection blurRad="127000" stA="30000" endPos="45500" dist="50800" dir="5400000" sy="-100000" algn="bl" rotWithShape="0"/>
                </a:effectLst>
                <a:uLnTx/>
                <a:uFillTx/>
                <a:latin typeface="Arial" panose="020B0604020202090204"/>
                <a:ea typeface="微软雅黑" charset="-122"/>
              </a:defRPr>
            </a:lvl1pPr>
          </a:lstStyle>
          <a:p>
            <a:pPr algn="ctr"/>
            <a:r>
              <a:rPr lang="zh-CN" altLang="en-US" dirty="0"/>
              <a:t>研发提效降本</a:t>
            </a:r>
            <a:endParaRPr lang="zh-CN" altLang="en-US" dirty="0"/>
          </a:p>
          <a:p>
            <a:pPr algn="ctr"/>
            <a:r>
              <a:rPr lang="zh-CN" alt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0" stA="30000" endPos="45500" dist="50800" dir="5400000" sy="-100000" algn="bl" rotWithShape="0"/>
                </a:effectLst>
              </a:rPr>
              <a:t>缩短</a:t>
            </a:r>
            <a:r>
              <a:rPr lang="zh-CN" altLang="en-US" dirty="0"/>
              <a:t>产品上市周期</a:t>
            </a:r>
            <a:endParaRPr lang="zh-CN" altLang="en-US" dirty="0"/>
          </a:p>
        </p:txBody>
      </p:sp>
      <p:sp>
        <p:nvSpPr>
          <p:cNvPr id="163" name="椭圆 162"/>
          <p:cNvSpPr/>
          <p:nvPr/>
        </p:nvSpPr>
        <p:spPr>
          <a:xfrm rot="5400000" flipV="1">
            <a:off x="5545508" y="4266488"/>
            <a:ext cx="1100982" cy="1100982"/>
          </a:xfrm>
          <a:prstGeom prst="ellipse">
            <a:avLst/>
          </a:prstGeom>
          <a:gradFill flip="none" rotWithShape="1">
            <a:gsLst>
              <a:gs pos="0">
                <a:srgbClr val="6690FF"/>
              </a:gs>
              <a:gs pos="100000">
                <a:srgbClr val="0046FF"/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charset="-122"/>
              <a:cs typeface="+mn-cs"/>
            </a:endParaRPr>
          </a:p>
        </p:txBody>
      </p:sp>
      <p:sp>
        <p:nvSpPr>
          <p:cNvPr id="165" name="文本框 27"/>
          <p:cNvSpPr txBox="1"/>
          <p:nvPr/>
        </p:nvSpPr>
        <p:spPr>
          <a:xfrm>
            <a:off x="4731385" y="5496935"/>
            <a:ext cx="272923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R="0" lvl="0" indent="0" algn="ctr" defTabSz="3429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000" b="1" i="0" u="none" strike="noStrike" kern="0" cap="none" spc="0" normalizeH="0" baseline="0">
                <a:ln>
                  <a:noFill/>
                </a:ln>
                <a:solidFill>
                  <a:srgbClr val="0046FF"/>
                </a:solidFill>
                <a:effectLst>
                  <a:reflection blurRad="127000" stA="30000" endPos="45500" dist="50800" dir="5400000" sy="-100000" algn="bl" rotWithShape="0"/>
                </a:effectLst>
                <a:uLnTx/>
                <a:uFillTx/>
                <a:latin typeface="Arial" panose="020B0604020202090204"/>
                <a:ea typeface="微软雅黑" charset="-122"/>
              </a:defRPr>
            </a:lvl1pPr>
          </a:lstStyle>
          <a:p>
            <a:pPr algn="ctr"/>
            <a:r>
              <a:rPr lang="zh-CN" altLang="en-US" dirty="0"/>
              <a:t>工艺标准化落地</a:t>
            </a:r>
            <a:endParaRPr lang="zh-CN" altLang="en-US" dirty="0"/>
          </a:p>
          <a:p>
            <a:pPr algn="ctr"/>
            <a:r>
              <a:rPr lang="zh-CN" alt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0" stA="30000" endPos="45500" dist="50800" dir="5400000" sy="-100000" algn="bl" rotWithShape="0"/>
                </a:effectLst>
              </a:rPr>
              <a:t>沉淀</a:t>
            </a:r>
            <a:r>
              <a:rPr lang="zh-CN" altLang="en-US" dirty="0"/>
              <a:t>企业核心知识资产</a:t>
            </a:r>
            <a:endParaRPr lang="zh-CN" altLang="en-US" dirty="0"/>
          </a:p>
        </p:txBody>
      </p:sp>
      <p:sp>
        <p:nvSpPr>
          <p:cNvPr id="167" name="椭圆 166"/>
          <p:cNvSpPr/>
          <p:nvPr/>
        </p:nvSpPr>
        <p:spPr>
          <a:xfrm rot="5400000" flipV="1">
            <a:off x="9263322" y="4266488"/>
            <a:ext cx="1100982" cy="1100982"/>
          </a:xfrm>
          <a:prstGeom prst="ellipse">
            <a:avLst/>
          </a:prstGeom>
          <a:gradFill flip="none" rotWithShape="1">
            <a:gsLst>
              <a:gs pos="0">
                <a:srgbClr val="6690FF"/>
              </a:gs>
              <a:gs pos="100000">
                <a:srgbClr val="0046FF"/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charset="-122"/>
              <a:cs typeface="+mn-cs"/>
            </a:endParaRPr>
          </a:p>
        </p:txBody>
      </p:sp>
      <p:sp>
        <p:nvSpPr>
          <p:cNvPr id="169" name="文本框 27"/>
          <p:cNvSpPr txBox="1"/>
          <p:nvPr/>
        </p:nvSpPr>
        <p:spPr>
          <a:xfrm>
            <a:off x="8703833" y="5496935"/>
            <a:ext cx="221996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R="0" lvl="0" indent="0" algn="ctr" defTabSz="3429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000" b="1" i="0" u="none" strike="noStrike" kern="0" cap="none" spc="0" normalizeH="0" baseline="0">
                <a:ln>
                  <a:noFill/>
                </a:ln>
                <a:solidFill>
                  <a:srgbClr val="0046FF"/>
                </a:solidFill>
                <a:effectLst>
                  <a:reflection blurRad="127000" stA="30000" endPos="45500" dist="50800" dir="5400000" sy="-100000" algn="bl" rotWithShape="0"/>
                </a:effectLst>
                <a:uLnTx/>
                <a:uFillTx/>
                <a:latin typeface="Arial" panose="020B0604020202090204"/>
                <a:ea typeface="微软雅黑" charset="-122"/>
              </a:defRPr>
            </a:lvl1pPr>
          </a:lstStyle>
          <a:p>
            <a:pPr algn="ctr"/>
            <a:r>
              <a:rPr lang="zh-CN" altLang="en-US" dirty="0"/>
              <a:t>生产全流程协同</a:t>
            </a:r>
            <a:endParaRPr lang="zh-CN" altLang="en-US" dirty="0"/>
          </a:p>
          <a:p>
            <a:pPr algn="ctr"/>
            <a:r>
              <a:rPr lang="zh-CN" alt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0" stA="30000" endPos="45500" dist="50800" dir="5400000" sy="-100000" algn="bl" rotWithShape="0"/>
                </a:effectLst>
              </a:rPr>
              <a:t>赋能</a:t>
            </a:r>
            <a:r>
              <a:rPr lang="zh-CN" altLang="en-US" dirty="0"/>
              <a:t>数据驱动决策</a:t>
            </a:r>
            <a:endParaRPr lang="zh-CN" altLang="en-US" dirty="0"/>
          </a:p>
        </p:txBody>
      </p:sp>
      <p:sp>
        <p:nvSpPr>
          <p:cNvPr id="172" name="cityscape_327331"/>
          <p:cNvSpPr>
            <a:spLocks noChangeAspect="1"/>
          </p:cNvSpPr>
          <p:nvPr/>
        </p:nvSpPr>
        <p:spPr>
          <a:xfrm>
            <a:off x="9561432" y="4564979"/>
            <a:ext cx="504763" cy="504000"/>
          </a:xfrm>
          <a:custGeom>
            <a:avLst/>
            <a:gdLst>
              <a:gd name="connsiteX0" fmla="*/ 252618 w 607639"/>
              <a:gd name="connsiteY0" fmla="*/ 587528 h 606722"/>
              <a:gd name="connsiteX1" fmla="*/ 354932 w 607639"/>
              <a:gd name="connsiteY1" fmla="*/ 587528 h 606722"/>
              <a:gd name="connsiteX2" fmla="*/ 364541 w 607639"/>
              <a:gd name="connsiteY2" fmla="*/ 597125 h 606722"/>
              <a:gd name="connsiteX3" fmla="*/ 354932 w 607639"/>
              <a:gd name="connsiteY3" fmla="*/ 606722 h 606722"/>
              <a:gd name="connsiteX4" fmla="*/ 252618 w 607639"/>
              <a:gd name="connsiteY4" fmla="*/ 606722 h 606722"/>
              <a:gd name="connsiteX5" fmla="*/ 243098 w 607639"/>
              <a:gd name="connsiteY5" fmla="*/ 597125 h 606722"/>
              <a:gd name="connsiteX6" fmla="*/ 252618 w 607639"/>
              <a:gd name="connsiteY6" fmla="*/ 587528 h 606722"/>
              <a:gd name="connsiteX7" fmla="*/ 495665 w 607639"/>
              <a:gd name="connsiteY7" fmla="*/ 549211 h 606722"/>
              <a:gd name="connsiteX8" fmla="*/ 559642 w 607639"/>
              <a:gd name="connsiteY8" fmla="*/ 549211 h 606722"/>
              <a:gd name="connsiteX9" fmla="*/ 569252 w 607639"/>
              <a:gd name="connsiteY9" fmla="*/ 558808 h 606722"/>
              <a:gd name="connsiteX10" fmla="*/ 559642 w 607639"/>
              <a:gd name="connsiteY10" fmla="*/ 568405 h 606722"/>
              <a:gd name="connsiteX11" fmla="*/ 495665 w 607639"/>
              <a:gd name="connsiteY11" fmla="*/ 568405 h 606722"/>
              <a:gd name="connsiteX12" fmla="*/ 486055 w 607639"/>
              <a:gd name="connsiteY12" fmla="*/ 558808 h 606722"/>
              <a:gd name="connsiteX13" fmla="*/ 495665 w 607639"/>
              <a:gd name="connsiteY13" fmla="*/ 549211 h 606722"/>
              <a:gd name="connsiteX14" fmla="*/ 48000 w 607639"/>
              <a:gd name="connsiteY14" fmla="*/ 549211 h 606722"/>
              <a:gd name="connsiteX15" fmla="*/ 111991 w 607639"/>
              <a:gd name="connsiteY15" fmla="*/ 549211 h 606722"/>
              <a:gd name="connsiteX16" fmla="*/ 121514 w 607639"/>
              <a:gd name="connsiteY16" fmla="*/ 558808 h 606722"/>
              <a:gd name="connsiteX17" fmla="*/ 111991 w 607639"/>
              <a:gd name="connsiteY17" fmla="*/ 568405 h 606722"/>
              <a:gd name="connsiteX18" fmla="*/ 48000 w 607639"/>
              <a:gd name="connsiteY18" fmla="*/ 568405 h 606722"/>
              <a:gd name="connsiteX19" fmla="*/ 38388 w 607639"/>
              <a:gd name="connsiteY19" fmla="*/ 558808 h 606722"/>
              <a:gd name="connsiteX20" fmla="*/ 48000 w 607639"/>
              <a:gd name="connsiteY20" fmla="*/ 549211 h 606722"/>
              <a:gd name="connsiteX21" fmla="*/ 201482 w 607639"/>
              <a:gd name="connsiteY21" fmla="*/ 540673 h 606722"/>
              <a:gd name="connsiteX22" fmla="*/ 406156 w 607639"/>
              <a:gd name="connsiteY22" fmla="*/ 540673 h 606722"/>
              <a:gd name="connsiteX23" fmla="*/ 415771 w 607639"/>
              <a:gd name="connsiteY23" fmla="*/ 550270 h 606722"/>
              <a:gd name="connsiteX24" fmla="*/ 406156 w 607639"/>
              <a:gd name="connsiteY24" fmla="*/ 559867 h 606722"/>
              <a:gd name="connsiteX25" fmla="*/ 201482 w 607639"/>
              <a:gd name="connsiteY25" fmla="*/ 559867 h 606722"/>
              <a:gd name="connsiteX26" fmla="*/ 191867 w 607639"/>
              <a:gd name="connsiteY26" fmla="*/ 550270 h 606722"/>
              <a:gd name="connsiteX27" fmla="*/ 201482 w 607639"/>
              <a:gd name="connsiteY27" fmla="*/ 540673 h 606722"/>
              <a:gd name="connsiteX28" fmla="*/ 124705 w 607639"/>
              <a:gd name="connsiteY28" fmla="*/ 493888 h 606722"/>
              <a:gd name="connsiteX29" fmla="*/ 482863 w 607639"/>
              <a:gd name="connsiteY29" fmla="*/ 493888 h 606722"/>
              <a:gd name="connsiteX30" fmla="*/ 492476 w 607639"/>
              <a:gd name="connsiteY30" fmla="*/ 503485 h 606722"/>
              <a:gd name="connsiteX31" fmla="*/ 482863 w 607639"/>
              <a:gd name="connsiteY31" fmla="*/ 513082 h 606722"/>
              <a:gd name="connsiteX32" fmla="*/ 124705 w 607639"/>
              <a:gd name="connsiteY32" fmla="*/ 513082 h 606722"/>
              <a:gd name="connsiteX33" fmla="*/ 115092 w 607639"/>
              <a:gd name="connsiteY33" fmla="*/ 503485 h 606722"/>
              <a:gd name="connsiteX34" fmla="*/ 124705 w 607639"/>
              <a:gd name="connsiteY34" fmla="*/ 493888 h 606722"/>
              <a:gd name="connsiteX35" fmla="*/ 334845 w 607639"/>
              <a:gd name="connsiteY35" fmla="*/ 395943 h 606722"/>
              <a:gd name="connsiteX36" fmla="*/ 344456 w 607639"/>
              <a:gd name="connsiteY36" fmla="*/ 405539 h 606722"/>
              <a:gd name="connsiteX37" fmla="*/ 344456 w 607639"/>
              <a:gd name="connsiteY37" fmla="*/ 447034 h 606722"/>
              <a:gd name="connsiteX38" fmla="*/ 387439 w 607639"/>
              <a:gd name="connsiteY38" fmla="*/ 447034 h 606722"/>
              <a:gd name="connsiteX39" fmla="*/ 387439 w 607639"/>
              <a:gd name="connsiteY39" fmla="*/ 405539 h 606722"/>
              <a:gd name="connsiteX40" fmla="*/ 396962 w 607639"/>
              <a:gd name="connsiteY40" fmla="*/ 395943 h 606722"/>
              <a:gd name="connsiteX41" fmla="*/ 406573 w 607639"/>
              <a:gd name="connsiteY41" fmla="*/ 405539 h 606722"/>
              <a:gd name="connsiteX42" fmla="*/ 406573 w 607639"/>
              <a:gd name="connsiteY42" fmla="*/ 447034 h 606722"/>
              <a:gd name="connsiteX43" fmla="*/ 449556 w 607639"/>
              <a:gd name="connsiteY43" fmla="*/ 447034 h 606722"/>
              <a:gd name="connsiteX44" fmla="*/ 449556 w 607639"/>
              <a:gd name="connsiteY44" fmla="*/ 405539 h 606722"/>
              <a:gd name="connsiteX45" fmla="*/ 459167 w 607639"/>
              <a:gd name="connsiteY45" fmla="*/ 395943 h 606722"/>
              <a:gd name="connsiteX46" fmla="*/ 468689 w 607639"/>
              <a:gd name="connsiteY46" fmla="*/ 405539 h 606722"/>
              <a:gd name="connsiteX47" fmla="*/ 468689 w 607639"/>
              <a:gd name="connsiteY47" fmla="*/ 447034 h 606722"/>
              <a:gd name="connsiteX48" fmla="*/ 475809 w 607639"/>
              <a:gd name="connsiteY48" fmla="*/ 447034 h 606722"/>
              <a:gd name="connsiteX49" fmla="*/ 485420 w 607639"/>
              <a:gd name="connsiteY49" fmla="*/ 456630 h 606722"/>
              <a:gd name="connsiteX50" fmla="*/ 475809 w 607639"/>
              <a:gd name="connsiteY50" fmla="*/ 466226 h 606722"/>
              <a:gd name="connsiteX51" fmla="*/ 319182 w 607639"/>
              <a:gd name="connsiteY51" fmla="*/ 466226 h 606722"/>
              <a:gd name="connsiteX52" fmla="*/ 309571 w 607639"/>
              <a:gd name="connsiteY52" fmla="*/ 456630 h 606722"/>
              <a:gd name="connsiteX53" fmla="*/ 319182 w 607639"/>
              <a:gd name="connsiteY53" fmla="*/ 447034 h 606722"/>
              <a:gd name="connsiteX54" fmla="*/ 325323 w 607639"/>
              <a:gd name="connsiteY54" fmla="*/ 447034 h 606722"/>
              <a:gd name="connsiteX55" fmla="*/ 325323 w 607639"/>
              <a:gd name="connsiteY55" fmla="*/ 405539 h 606722"/>
              <a:gd name="connsiteX56" fmla="*/ 334845 w 607639"/>
              <a:gd name="connsiteY56" fmla="*/ 395943 h 606722"/>
              <a:gd name="connsiteX57" fmla="*/ 148468 w 607639"/>
              <a:gd name="connsiteY57" fmla="*/ 395943 h 606722"/>
              <a:gd name="connsiteX58" fmla="*/ 158077 w 607639"/>
              <a:gd name="connsiteY58" fmla="*/ 405539 h 606722"/>
              <a:gd name="connsiteX59" fmla="*/ 158077 w 607639"/>
              <a:gd name="connsiteY59" fmla="*/ 447034 h 606722"/>
              <a:gd name="connsiteX60" fmla="*/ 200965 w 607639"/>
              <a:gd name="connsiteY60" fmla="*/ 447034 h 606722"/>
              <a:gd name="connsiteX61" fmla="*/ 200965 w 607639"/>
              <a:gd name="connsiteY61" fmla="*/ 405539 h 606722"/>
              <a:gd name="connsiteX62" fmla="*/ 210575 w 607639"/>
              <a:gd name="connsiteY62" fmla="*/ 395943 h 606722"/>
              <a:gd name="connsiteX63" fmla="*/ 220184 w 607639"/>
              <a:gd name="connsiteY63" fmla="*/ 405539 h 606722"/>
              <a:gd name="connsiteX64" fmla="*/ 220184 w 607639"/>
              <a:gd name="connsiteY64" fmla="*/ 447034 h 606722"/>
              <a:gd name="connsiteX65" fmla="*/ 263161 w 607639"/>
              <a:gd name="connsiteY65" fmla="*/ 447034 h 606722"/>
              <a:gd name="connsiteX66" fmla="*/ 263161 w 607639"/>
              <a:gd name="connsiteY66" fmla="*/ 405539 h 606722"/>
              <a:gd name="connsiteX67" fmla="*/ 272682 w 607639"/>
              <a:gd name="connsiteY67" fmla="*/ 395943 h 606722"/>
              <a:gd name="connsiteX68" fmla="*/ 282292 w 607639"/>
              <a:gd name="connsiteY68" fmla="*/ 405539 h 606722"/>
              <a:gd name="connsiteX69" fmla="*/ 282292 w 607639"/>
              <a:gd name="connsiteY69" fmla="*/ 447034 h 606722"/>
              <a:gd name="connsiteX70" fmla="*/ 287541 w 607639"/>
              <a:gd name="connsiteY70" fmla="*/ 447034 h 606722"/>
              <a:gd name="connsiteX71" fmla="*/ 297151 w 607639"/>
              <a:gd name="connsiteY71" fmla="*/ 456630 h 606722"/>
              <a:gd name="connsiteX72" fmla="*/ 287541 w 607639"/>
              <a:gd name="connsiteY72" fmla="*/ 466226 h 606722"/>
              <a:gd name="connsiteX73" fmla="*/ 135922 w 607639"/>
              <a:gd name="connsiteY73" fmla="*/ 466226 h 606722"/>
              <a:gd name="connsiteX74" fmla="*/ 126312 w 607639"/>
              <a:gd name="connsiteY74" fmla="*/ 456630 h 606722"/>
              <a:gd name="connsiteX75" fmla="*/ 135922 w 607639"/>
              <a:gd name="connsiteY75" fmla="*/ 447034 h 606722"/>
              <a:gd name="connsiteX76" fmla="*/ 138858 w 607639"/>
              <a:gd name="connsiteY76" fmla="*/ 447034 h 606722"/>
              <a:gd name="connsiteX77" fmla="*/ 138858 w 607639"/>
              <a:gd name="connsiteY77" fmla="*/ 405539 h 606722"/>
              <a:gd name="connsiteX78" fmla="*/ 148468 w 607639"/>
              <a:gd name="connsiteY78" fmla="*/ 395943 h 606722"/>
              <a:gd name="connsiteX79" fmla="*/ 572393 w 607639"/>
              <a:gd name="connsiteY79" fmla="*/ 236312 h 606722"/>
              <a:gd name="connsiteX80" fmla="*/ 556461 w 607639"/>
              <a:gd name="connsiteY80" fmla="*/ 252221 h 606722"/>
              <a:gd name="connsiteX81" fmla="*/ 572393 w 607639"/>
              <a:gd name="connsiteY81" fmla="*/ 268218 h 606722"/>
              <a:gd name="connsiteX82" fmla="*/ 588414 w 607639"/>
              <a:gd name="connsiteY82" fmla="*/ 252221 h 606722"/>
              <a:gd name="connsiteX83" fmla="*/ 572393 w 607639"/>
              <a:gd name="connsiteY83" fmla="*/ 236312 h 606722"/>
              <a:gd name="connsiteX84" fmla="*/ 303775 w 607639"/>
              <a:gd name="connsiteY84" fmla="*/ 236312 h 606722"/>
              <a:gd name="connsiteX85" fmla="*/ 287843 w 607639"/>
              <a:gd name="connsiteY85" fmla="*/ 252221 h 606722"/>
              <a:gd name="connsiteX86" fmla="*/ 303775 w 607639"/>
              <a:gd name="connsiteY86" fmla="*/ 268218 h 606722"/>
              <a:gd name="connsiteX87" fmla="*/ 319796 w 607639"/>
              <a:gd name="connsiteY87" fmla="*/ 252221 h 606722"/>
              <a:gd name="connsiteX88" fmla="*/ 303775 w 607639"/>
              <a:gd name="connsiteY88" fmla="*/ 236312 h 606722"/>
              <a:gd name="connsiteX89" fmla="*/ 35157 w 607639"/>
              <a:gd name="connsiteY89" fmla="*/ 236312 h 606722"/>
              <a:gd name="connsiteX90" fmla="*/ 19225 w 607639"/>
              <a:gd name="connsiteY90" fmla="*/ 252221 h 606722"/>
              <a:gd name="connsiteX91" fmla="*/ 35157 w 607639"/>
              <a:gd name="connsiteY91" fmla="*/ 268218 h 606722"/>
              <a:gd name="connsiteX92" fmla="*/ 51178 w 607639"/>
              <a:gd name="connsiteY92" fmla="*/ 252221 h 606722"/>
              <a:gd name="connsiteX93" fmla="*/ 35157 w 607639"/>
              <a:gd name="connsiteY93" fmla="*/ 236312 h 606722"/>
              <a:gd name="connsiteX94" fmla="*/ 201479 w 607639"/>
              <a:gd name="connsiteY94" fmla="*/ 191585 h 606722"/>
              <a:gd name="connsiteX95" fmla="*/ 239836 w 607639"/>
              <a:gd name="connsiteY95" fmla="*/ 191585 h 606722"/>
              <a:gd name="connsiteX96" fmla="*/ 249448 w 607639"/>
              <a:gd name="connsiteY96" fmla="*/ 201191 h 606722"/>
              <a:gd name="connsiteX97" fmla="*/ 239836 w 607639"/>
              <a:gd name="connsiteY97" fmla="*/ 210708 h 606722"/>
              <a:gd name="connsiteX98" fmla="*/ 201479 w 607639"/>
              <a:gd name="connsiteY98" fmla="*/ 210708 h 606722"/>
              <a:gd name="connsiteX99" fmla="*/ 191867 w 607639"/>
              <a:gd name="connsiteY99" fmla="*/ 201191 h 606722"/>
              <a:gd name="connsiteX100" fmla="*/ 201479 w 607639"/>
              <a:gd name="connsiteY100" fmla="*/ 191585 h 606722"/>
              <a:gd name="connsiteX101" fmla="*/ 201479 w 607639"/>
              <a:gd name="connsiteY101" fmla="*/ 153339 h 606722"/>
              <a:gd name="connsiteX102" fmla="*/ 239836 w 607639"/>
              <a:gd name="connsiteY102" fmla="*/ 153339 h 606722"/>
              <a:gd name="connsiteX103" fmla="*/ 249448 w 607639"/>
              <a:gd name="connsiteY103" fmla="*/ 162821 h 606722"/>
              <a:gd name="connsiteX104" fmla="*/ 239836 w 607639"/>
              <a:gd name="connsiteY104" fmla="*/ 172392 h 606722"/>
              <a:gd name="connsiteX105" fmla="*/ 201479 w 607639"/>
              <a:gd name="connsiteY105" fmla="*/ 172392 h 606722"/>
              <a:gd name="connsiteX106" fmla="*/ 191867 w 607639"/>
              <a:gd name="connsiteY106" fmla="*/ 162821 h 606722"/>
              <a:gd name="connsiteX107" fmla="*/ 201479 w 607639"/>
              <a:gd name="connsiteY107" fmla="*/ 153339 h 606722"/>
              <a:gd name="connsiteX108" fmla="*/ 470116 w 607639"/>
              <a:gd name="connsiteY108" fmla="*/ 140496 h 606722"/>
              <a:gd name="connsiteX109" fmla="*/ 479633 w 607639"/>
              <a:gd name="connsiteY109" fmla="*/ 150095 h 606722"/>
              <a:gd name="connsiteX110" fmla="*/ 479633 w 607639"/>
              <a:gd name="connsiteY110" fmla="*/ 333984 h 606722"/>
              <a:gd name="connsiteX111" fmla="*/ 470116 w 607639"/>
              <a:gd name="connsiteY111" fmla="*/ 343583 h 606722"/>
              <a:gd name="connsiteX112" fmla="*/ 460510 w 607639"/>
              <a:gd name="connsiteY112" fmla="*/ 333984 h 606722"/>
              <a:gd name="connsiteX113" fmla="*/ 460510 w 607639"/>
              <a:gd name="connsiteY113" fmla="*/ 150095 h 606722"/>
              <a:gd name="connsiteX114" fmla="*/ 470116 w 607639"/>
              <a:gd name="connsiteY114" fmla="*/ 140496 h 606722"/>
              <a:gd name="connsiteX115" fmla="*/ 201479 w 607639"/>
              <a:gd name="connsiteY115" fmla="*/ 114881 h 606722"/>
              <a:gd name="connsiteX116" fmla="*/ 239836 w 607639"/>
              <a:gd name="connsiteY116" fmla="*/ 114881 h 606722"/>
              <a:gd name="connsiteX117" fmla="*/ 249448 w 607639"/>
              <a:gd name="connsiteY117" fmla="*/ 124513 h 606722"/>
              <a:gd name="connsiteX118" fmla="*/ 239836 w 607639"/>
              <a:gd name="connsiteY118" fmla="*/ 134145 h 606722"/>
              <a:gd name="connsiteX119" fmla="*/ 201479 w 607639"/>
              <a:gd name="connsiteY119" fmla="*/ 134145 h 606722"/>
              <a:gd name="connsiteX120" fmla="*/ 191867 w 607639"/>
              <a:gd name="connsiteY120" fmla="*/ 124513 h 606722"/>
              <a:gd name="connsiteX121" fmla="*/ 201479 w 607639"/>
              <a:gd name="connsiteY121" fmla="*/ 114881 h 606722"/>
              <a:gd name="connsiteX122" fmla="*/ 393322 w 607639"/>
              <a:gd name="connsiteY122" fmla="*/ 63932 h 606722"/>
              <a:gd name="connsiteX123" fmla="*/ 402928 w 607639"/>
              <a:gd name="connsiteY123" fmla="*/ 73440 h 606722"/>
              <a:gd name="connsiteX124" fmla="*/ 402928 w 607639"/>
              <a:gd name="connsiteY124" fmla="*/ 333986 h 606722"/>
              <a:gd name="connsiteX125" fmla="*/ 393322 w 607639"/>
              <a:gd name="connsiteY125" fmla="*/ 343583 h 606722"/>
              <a:gd name="connsiteX126" fmla="*/ 383805 w 607639"/>
              <a:gd name="connsiteY126" fmla="*/ 333986 h 606722"/>
              <a:gd name="connsiteX127" fmla="*/ 383805 w 607639"/>
              <a:gd name="connsiteY127" fmla="*/ 73440 h 606722"/>
              <a:gd name="connsiteX128" fmla="*/ 393322 w 607639"/>
              <a:gd name="connsiteY128" fmla="*/ 63932 h 606722"/>
              <a:gd name="connsiteX129" fmla="*/ 559851 w 607639"/>
              <a:gd name="connsiteY129" fmla="*/ 55551 h 606722"/>
              <a:gd name="connsiteX130" fmla="*/ 574899 w 607639"/>
              <a:gd name="connsiteY130" fmla="*/ 56973 h 606722"/>
              <a:gd name="connsiteX131" fmla="*/ 582023 w 607639"/>
              <a:gd name="connsiteY131" fmla="*/ 70214 h 606722"/>
              <a:gd name="connsiteX132" fmla="*/ 582023 w 607639"/>
              <a:gd name="connsiteY132" fmla="*/ 191515 h 606722"/>
              <a:gd name="connsiteX133" fmla="*/ 572406 w 607639"/>
              <a:gd name="connsiteY133" fmla="*/ 201112 h 606722"/>
              <a:gd name="connsiteX134" fmla="*/ 562878 w 607639"/>
              <a:gd name="connsiteY134" fmla="*/ 191515 h 606722"/>
              <a:gd name="connsiteX135" fmla="*/ 562878 w 607639"/>
              <a:gd name="connsiteY135" fmla="*/ 75012 h 606722"/>
              <a:gd name="connsiteX136" fmla="*/ 467421 w 607639"/>
              <a:gd name="connsiteY136" fmla="*/ 114735 h 606722"/>
              <a:gd name="connsiteX137" fmla="*/ 454866 w 607639"/>
              <a:gd name="connsiteY137" fmla="*/ 109581 h 606722"/>
              <a:gd name="connsiteX138" fmla="*/ 460031 w 607639"/>
              <a:gd name="connsiteY138" fmla="*/ 97051 h 606722"/>
              <a:gd name="connsiteX139" fmla="*/ 35158 w 607639"/>
              <a:gd name="connsiteY139" fmla="*/ 25474 h 606722"/>
              <a:gd name="connsiteX140" fmla="*/ 111971 w 607639"/>
              <a:gd name="connsiteY140" fmla="*/ 25474 h 606722"/>
              <a:gd name="connsiteX141" fmla="*/ 147129 w 607639"/>
              <a:gd name="connsiteY141" fmla="*/ 60667 h 606722"/>
              <a:gd name="connsiteX142" fmla="*/ 142412 w 607639"/>
              <a:gd name="connsiteY142" fmla="*/ 78174 h 606722"/>
              <a:gd name="connsiteX143" fmla="*/ 129239 w 607639"/>
              <a:gd name="connsiteY143" fmla="*/ 81729 h 606722"/>
              <a:gd name="connsiteX144" fmla="*/ 125767 w 607639"/>
              <a:gd name="connsiteY144" fmla="*/ 68576 h 606722"/>
              <a:gd name="connsiteX145" fmla="*/ 127903 w 607639"/>
              <a:gd name="connsiteY145" fmla="*/ 60667 h 606722"/>
              <a:gd name="connsiteX146" fmla="*/ 111971 w 607639"/>
              <a:gd name="connsiteY146" fmla="*/ 44670 h 606722"/>
              <a:gd name="connsiteX147" fmla="*/ 35158 w 607639"/>
              <a:gd name="connsiteY147" fmla="*/ 44670 h 606722"/>
              <a:gd name="connsiteX148" fmla="*/ 19226 w 607639"/>
              <a:gd name="connsiteY148" fmla="*/ 60667 h 606722"/>
              <a:gd name="connsiteX149" fmla="*/ 35158 w 607639"/>
              <a:gd name="connsiteY149" fmla="*/ 76575 h 606722"/>
              <a:gd name="connsiteX150" fmla="*/ 64174 w 607639"/>
              <a:gd name="connsiteY150" fmla="*/ 76575 h 606722"/>
              <a:gd name="connsiteX151" fmla="*/ 72541 w 607639"/>
              <a:gd name="connsiteY151" fmla="*/ 81374 h 606722"/>
              <a:gd name="connsiteX152" fmla="*/ 72541 w 607639"/>
              <a:gd name="connsiteY152" fmla="*/ 90972 h 606722"/>
              <a:gd name="connsiteX153" fmla="*/ 70316 w 607639"/>
              <a:gd name="connsiteY153" fmla="*/ 98970 h 606722"/>
              <a:gd name="connsiteX154" fmla="*/ 86337 w 607639"/>
              <a:gd name="connsiteY154" fmla="*/ 114878 h 606722"/>
              <a:gd name="connsiteX155" fmla="*/ 126390 w 607639"/>
              <a:gd name="connsiteY155" fmla="*/ 114878 h 606722"/>
              <a:gd name="connsiteX156" fmla="*/ 136003 w 607639"/>
              <a:gd name="connsiteY156" fmla="*/ 124476 h 606722"/>
              <a:gd name="connsiteX157" fmla="*/ 126390 w 607639"/>
              <a:gd name="connsiteY157" fmla="*/ 134074 h 606722"/>
              <a:gd name="connsiteX158" fmla="*/ 86337 w 607639"/>
              <a:gd name="connsiteY158" fmla="*/ 134074 h 606722"/>
              <a:gd name="connsiteX159" fmla="*/ 51179 w 607639"/>
              <a:gd name="connsiteY159" fmla="*/ 98970 h 606722"/>
              <a:gd name="connsiteX160" fmla="*/ 51357 w 607639"/>
              <a:gd name="connsiteY160" fmla="*/ 95771 h 606722"/>
              <a:gd name="connsiteX161" fmla="*/ 35158 w 607639"/>
              <a:gd name="connsiteY161" fmla="*/ 95771 h 606722"/>
              <a:gd name="connsiteX162" fmla="*/ 0 w 607639"/>
              <a:gd name="connsiteY162" fmla="*/ 60667 h 606722"/>
              <a:gd name="connsiteX163" fmla="*/ 35158 w 607639"/>
              <a:gd name="connsiteY163" fmla="*/ 25474 h 606722"/>
              <a:gd name="connsiteX164" fmla="*/ 297367 w 607639"/>
              <a:gd name="connsiteY164" fmla="*/ 0 h 606722"/>
              <a:gd name="connsiteX165" fmla="*/ 374178 w 607639"/>
              <a:gd name="connsiteY165" fmla="*/ 0 h 606722"/>
              <a:gd name="connsiteX166" fmla="*/ 390110 w 607639"/>
              <a:gd name="connsiteY166" fmla="*/ 15997 h 606722"/>
              <a:gd name="connsiteX167" fmla="*/ 390110 w 607639"/>
              <a:gd name="connsiteY167" fmla="*/ 25506 h 606722"/>
              <a:gd name="connsiteX168" fmla="*/ 425356 w 607639"/>
              <a:gd name="connsiteY168" fmla="*/ 25506 h 606722"/>
              <a:gd name="connsiteX169" fmla="*/ 441288 w 607639"/>
              <a:gd name="connsiteY169" fmla="*/ 41504 h 606722"/>
              <a:gd name="connsiteX170" fmla="*/ 441288 w 607639"/>
              <a:gd name="connsiteY170" fmla="*/ 357624 h 606722"/>
              <a:gd name="connsiteX171" fmla="*/ 562869 w 607639"/>
              <a:gd name="connsiteY171" fmla="*/ 357624 h 606722"/>
              <a:gd name="connsiteX172" fmla="*/ 562869 w 607639"/>
              <a:gd name="connsiteY172" fmla="*/ 286081 h 606722"/>
              <a:gd name="connsiteX173" fmla="*/ 537236 w 607639"/>
              <a:gd name="connsiteY173" fmla="*/ 252221 h 606722"/>
              <a:gd name="connsiteX174" fmla="*/ 572393 w 607639"/>
              <a:gd name="connsiteY174" fmla="*/ 217116 h 606722"/>
              <a:gd name="connsiteX175" fmla="*/ 607639 w 607639"/>
              <a:gd name="connsiteY175" fmla="*/ 252221 h 606722"/>
              <a:gd name="connsiteX176" fmla="*/ 582006 w 607639"/>
              <a:gd name="connsiteY176" fmla="*/ 286081 h 606722"/>
              <a:gd name="connsiteX177" fmla="*/ 582006 w 607639"/>
              <a:gd name="connsiteY177" fmla="*/ 357624 h 606722"/>
              <a:gd name="connsiteX178" fmla="*/ 598026 w 607639"/>
              <a:gd name="connsiteY178" fmla="*/ 357624 h 606722"/>
              <a:gd name="connsiteX179" fmla="*/ 607639 w 607639"/>
              <a:gd name="connsiteY179" fmla="*/ 367222 h 606722"/>
              <a:gd name="connsiteX180" fmla="*/ 598026 w 607639"/>
              <a:gd name="connsiteY180" fmla="*/ 376820 h 606722"/>
              <a:gd name="connsiteX181" fmla="*/ 594822 w 607639"/>
              <a:gd name="connsiteY181" fmla="*/ 376820 h 606722"/>
              <a:gd name="connsiteX182" fmla="*/ 594822 w 607639"/>
              <a:gd name="connsiteY182" fmla="*/ 447029 h 606722"/>
              <a:gd name="connsiteX183" fmla="*/ 598026 w 607639"/>
              <a:gd name="connsiteY183" fmla="*/ 447029 h 606722"/>
              <a:gd name="connsiteX184" fmla="*/ 607639 w 607639"/>
              <a:gd name="connsiteY184" fmla="*/ 456628 h 606722"/>
              <a:gd name="connsiteX185" fmla="*/ 598026 w 607639"/>
              <a:gd name="connsiteY185" fmla="*/ 466226 h 606722"/>
              <a:gd name="connsiteX186" fmla="*/ 507152 w 607639"/>
              <a:gd name="connsiteY186" fmla="*/ 466226 h 606722"/>
              <a:gd name="connsiteX187" fmla="*/ 497628 w 607639"/>
              <a:gd name="connsiteY187" fmla="*/ 456628 h 606722"/>
              <a:gd name="connsiteX188" fmla="*/ 507152 w 607639"/>
              <a:gd name="connsiteY188" fmla="*/ 447029 h 606722"/>
              <a:gd name="connsiteX189" fmla="*/ 511691 w 607639"/>
              <a:gd name="connsiteY189" fmla="*/ 447029 h 606722"/>
              <a:gd name="connsiteX190" fmla="*/ 511691 w 607639"/>
              <a:gd name="connsiteY190" fmla="*/ 405526 h 606722"/>
              <a:gd name="connsiteX191" fmla="*/ 521304 w 607639"/>
              <a:gd name="connsiteY191" fmla="*/ 395928 h 606722"/>
              <a:gd name="connsiteX192" fmla="*/ 530827 w 607639"/>
              <a:gd name="connsiteY192" fmla="*/ 405526 h 606722"/>
              <a:gd name="connsiteX193" fmla="*/ 530827 w 607639"/>
              <a:gd name="connsiteY193" fmla="*/ 447029 h 606722"/>
              <a:gd name="connsiteX194" fmla="*/ 575597 w 607639"/>
              <a:gd name="connsiteY194" fmla="*/ 447029 h 606722"/>
              <a:gd name="connsiteX195" fmla="*/ 575597 w 607639"/>
              <a:gd name="connsiteY195" fmla="*/ 376820 h 606722"/>
              <a:gd name="connsiteX196" fmla="*/ 31953 w 607639"/>
              <a:gd name="connsiteY196" fmla="*/ 376820 h 606722"/>
              <a:gd name="connsiteX197" fmla="*/ 31953 w 607639"/>
              <a:gd name="connsiteY197" fmla="*/ 447029 h 606722"/>
              <a:gd name="connsiteX198" fmla="*/ 76723 w 607639"/>
              <a:gd name="connsiteY198" fmla="*/ 447029 h 606722"/>
              <a:gd name="connsiteX199" fmla="*/ 76723 w 607639"/>
              <a:gd name="connsiteY199" fmla="*/ 405526 h 606722"/>
              <a:gd name="connsiteX200" fmla="*/ 86335 w 607639"/>
              <a:gd name="connsiteY200" fmla="*/ 395928 h 606722"/>
              <a:gd name="connsiteX201" fmla="*/ 95948 w 607639"/>
              <a:gd name="connsiteY201" fmla="*/ 405526 h 606722"/>
              <a:gd name="connsiteX202" fmla="*/ 95948 w 607639"/>
              <a:gd name="connsiteY202" fmla="*/ 447029 h 606722"/>
              <a:gd name="connsiteX203" fmla="*/ 102623 w 607639"/>
              <a:gd name="connsiteY203" fmla="*/ 447029 h 606722"/>
              <a:gd name="connsiteX204" fmla="*/ 112236 w 607639"/>
              <a:gd name="connsiteY204" fmla="*/ 456628 h 606722"/>
              <a:gd name="connsiteX205" fmla="*/ 102623 w 607639"/>
              <a:gd name="connsiteY205" fmla="*/ 466226 h 606722"/>
              <a:gd name="connsiteX206" fmla="*/ 9613 w 607639"/>
              <a:gd name="connsiteY206" fmla="*/ 466226 h 606722"/>
              <a:gd name="connsiteX207" fmla="*/ 0 w 607639"/>
              <a:gd name="connsiteY207" fmla="*/ 456628 h 606722"/>
              <a:gd name="connsiteX208" fmla="*/ 9613 w 607639"/>
              <a:gd name="connsiteY208" fmla="*/ 447029 h 606722"/>
              <a:gd name="connsiteX209" fmla="*/ 12817 w 607639"/>
              <a:gd name="connsiteY209" fmla="*/ 447029 h 606722"/>
              <a:gd name="connsiteX210" fmla="*/ 12817 w 607639"/>
              <a:gd name="connsiteY210" fmla="*/ 376820 h 606722"/>
              <a:gd name="connsiteX211" fmla="*/ 9613 w 607639"/>
              <a:gd name="connsiteY211" fmla="*/ 376820 h 606722"/>
              <a:gd name="connsiteX212" fmla="*/ 0 w 607639"/>
              <a:gd name="connsiteY212" fmla="*/ 367222 h 606722"/>
              <a:gd name="connsiteX213" fmla="*/ 9613 w 607639"/>
              <a:gd name="connsiteY213" fmla="*/ 357624 h 606722"/>
              <a:gd name="connsiteX214" fmla="*/ 25545 w 607639"/>
              <a:gd name="connsiteY214" fmla="*/ 357624 h 606722"/>
              <a:gd name="connsiteX215" fmla="*/ 25545 w 607639"/>
              <a:gd name="connsiteY215" fmla="*/ 286081 h 606722"/>
              <a:gd name="connsiteX216" fmla="*/ 0 w 607639"/>
              <a:gd name="connsiteY216" fmla="*/ 252221 h 606722"/>
              <a:gd name="connsiteX217" fmla="*/ 35157 w 607639"/>
              <a:gd name="connsiteY217" fmla="*/ 217116 h 606722"/>
              <a:gd name="connsiteX218" fmla="*/ 70314 w 607639"/>
              <a:gd name="connsiteY218" fmla="*/ 252221 h 606722"/>
              <a:gd name="connsiteX219" fmla="*/ 44770 w 607639"/>
              <a:gd name="connsiteY219" fmla="*/ 286081 h 606722"/>
              <a:gd name="connsiteX220" fmla="*/ 44770 w 607639"/>
              <a:gd name="connsiteY220" fmla="*/ 357624 h 606722"/>
              <a:gd name="connsiteX221" fmla="*/ 236665 w 607639"/>
              <a:gd name="connsiteY221" fmla="*/ 357624 h 606722"/>
              <a:gd name="connsiteX222" fmla="*/ 236665 w 607639"/>
              <a:gd name="connsiteY222" fmla="*/ 345359 h 606722"/>
              <a:gd name="connsiteX223" fmla="*/ 181749 w 607639"/>
              <a:gd name="connsiteY223" fmla="*/ 290614 h 606722"/>
              <a:gd name="connsiteX224" fmla="*/ 166796 w 607639"/>
              <a:gd name="connsiteY224" fmla="*/ 292658 h 606722"/>
              <a:gd name="connsiteX225" fmla="*/ 158340 w 607639"/>
              <a:gd name="connsiteY225" fmla="*/ 291058 h 606722"/>
              <a:gd name="connsiteX226" fmla="*/ 154602 w 607639"/>
              <a:gd name="connsiteY226" fmla="*/ 283415 h 606722"/>
              <a:gd name="connsiteX227" fmla="*/ 154602 w 607639"/>
              <a:gd name="connsiteY227" fmla="*/ 240045 h 606722"/>
              <a:gd name="connsiteX228" fmla="*/ 99686 w 607639"/>
              <a:gd name="connsiteY228" fmla="*/ 185211 h 606722"/>
              <a:gd name="connsiteX229" fmla="*/ 56073 w 607639"/>
              <a:gd name="connsiteY229" fmla="*/ 206718 h 606722"/>
              <a:gd name="connsiteX230" fmla="*/ 42634 w 607639"/>
              <a:gd name="connsiteY230" fmla="*/ 208406 h 606722"/>
              <a:gd name="connsiteX231" fmla="*/ 40853 w 607639"/>
              <a:gd name="connsiteY231" fmla="*/ 194987 h 606722"/>
              <a:gd name="connsiteX232" fmla="*/ 99686 w 607639"/>
              <a:gd name="connsiteY232" fmla="*/ 166014 h 606722"/>
              <a:gd name="connsiteX233" fmla="*/ 173738 w 607639"/>
              <a:gd name="connsiteY233" fmla="*/ 240045 h 606722"/>
              <a:gd name="connsiteX234" fmla="*/ 173738 w 607639"/>
              <a:gd name="connsiteY234" fmla="*/ 271861 h 606722"/>
              <a:gd name="connsiteX235" fmla="*/ 181749 w 607639"/>
              <a:gd name="connsiteY235" fmla="*/ 271417 h 606722"/>
              <a:gd name="connsiteX236" fmla="*/ 255801 w 607639"/>
              <a:gd name="connsiteY236" fmla="*/ 345359 h 606722"/>
              <a:gd name="connsiteX237" fmla="*/ 255801 w 607639"/>
              <a:gd name="connsiteY237" fmla="*/ 357624 h 606722"/>
              <a:gd name="connsiteX238" fmla="*/ 294251 w 607639"/>
              <a:gd name="connsiteY238" fmla="*/ 357624 h 606722"/>
              <a:gd name="connsiteX239" fmla="*/ 294251 w 607639"/>
              <a:gd name="connsiteY239" fmla="*/ 286081 h 606722"/>
              <a:gd name="connsiteX240" fmla="*/ 268618 w 607639"/>
              <a:gd name="connsiteY240" fmla="*/ 252221 h 606722"/>
              <a:gd name="connsiteX241" fmla="*/ 303775 w 607639"/>
              <a:gd name="connsiteY241" fmla="*/ 217116 h 606722"/>
              <a:gd name="connsiteX242" fmla="*/ 339021 w 607639"/>
              <a:gd name="connsiteY242" fmla="*/ 252221 h 606722"/>
              <a:gd name="connsiteX243" fmla="*/ 313388 w 607639"/>
              <a:gd name="connsiteY243" fmla="*/ 286081 h 606722"/>
              <a:gd name="connsiteX244" fmla="*/ 313388 w 607639"/>
              <a:gd name="connsiteY244" fmla="*/ 357624 h 606722"/>
              <a:gd name="connsiteX245" fmla="*/ 422152 w 607639"/>
              <a:gd name="connsiteY245" fmla="*/ 357624 h 606722"/>
              <a:gd name="connsiteX246" fmla="*/ 422152 w 607639"/>
              <a:gd name="connsiteY246" fmla="*/ 44703 h 606722"/>
              <a:gd name="connsiteX247" fmla="*/ 386906 w 607639"/>
              <a:gd name="connsiteY247" fmla="*/ 44703 h 606722"/>
              <a:gd name="connsiteX248" fmla="*/ 370974 w 607639"/>
              <a:gd name="connsiteY248" fmla="*/ 28706 h 606722"/>
              <a:gd name="connsiteX249" fmla="*/ 370974 w 607639"/>
              <a:gd name="connsiteY249" fmla="*/ 19196 h 606722"/>
              <a:gd name="connsiteX250" fmla="*/ 300571 w 607639"/>
              <a:gd name="connsiteY250" fmla="*/ 19196 h 606722"/>
              <a:gd name="connsiteX251" fmla="*/ 300571 w 607639"/>
              <a:gd name="connsiteY251" fmla="*/ 59989 h 606722"/>
              <a:gd name="connsiteX252" fmla="*/ 291047 w 607639"/>
              <a:gd name="connsiteY252" fmla="*/ 69587 h 606722"/>
              <a:gd name="connsiteX253" fmla="*/ 281435 w 607639"/>
              <a:gd name="connsiteY253" fmla="*/ 59989 h 606722"/>
              <a:gd name="connsiteX254" fmla="*/ 281435 w 607639"/>
              <a:gd name="connsiteY254" fmla="*/ 15997 h 606722"/>
              <a:gd name="connsiteX255" fmla="*/ 297367 w 607639"/>
              <a:gd name="connsiteY255" fmla="*/ 0 h 606722"/>
              <a:gd name="connsiteX256" fmla="*/ 188702 w 607639"/>
              <a:gd name="connsiteY256" fmla="*/ 0 h 606722"/>
              <a:gd name="connsiteX257" fmla="*/ 198313 w 607639"/>
              <a:gd name="connsiteY257" fmla="*/ 9599 h 606722"/>
              <a:gd name="connsiteX258" fmla="*/ 198313 w 607639"/>
              <a:gd name="connsiteY258" fmla="*/ 63904 h 606722"/>
              <a:gd name="connsiteX259" fmla="*/ 238627 w 607639"/>
              <a:gd name="connsiteY259" fmla="*/ 63904 h 606722"/>
              <a:gd name="connsiteX260" fmla="*/ 244590 w 607639"/>
              <a:gd name="connsiteY260" fmla="*/ 64970 h 606722"/>
              <a:gd name="connsiteX261" fmla="*/ 303325 w 607639"/>
              <a:gd name="connsiteY261" fmla="*/ 88523 h 606722"/>
              <a:gd name="connsiteX262" fmla="*/ 313381 w 607639"/>
              <a:gd name="connsiteY262" fmla="*/ 103277 h 606722"/>
              <a:gd name="connsiteX263" fmla="*/ 313381 w 607639"/>
              <a:gd name="connsiteY263" fmla="*/ 193488 h 606722"/>
              <a:gd name="connsiteX264" fmla="*/ 303770 w 607639"/>
              <a:gd name="connsiteY264" fmla="*/ 203087 h 606722"/>
              <a:gd name="connsiteX265" fmla="*/ 294248 w 607639"/>
              <a:gd name="connsiteY265" fmla="*/ 193488 h 606722"/>
              <a:gd name="connsiteX266" fmla="*/ 294248 w 607639"/>
              <a:gd name="connsiteY266" fmla="*/ 105499 h 606722"/>
              <a:gd name="connsiteX267" fmla="*/ 238004 w 607639"/>
              <a:gd name="connsiteY267" fmla="*/ 83012 h 606722"/>
              <a:gd name="connsiteX268" fmla="*/ 172683 w 607639"/>
              <a:gd name="connsiteY268" fmla="*/ 83012 h 606722"/>
              <a:gd name="connsiteX269" fmla="*/ 172683 w 607639"/>
              <a:gd name="connsiteY269" fmla="*/ 168602 h 606722"/>
              <a:gd name="connsiteX270" fmla="*/ 163072 w 607639"/>
              <a:gd name="connsiteY270" fmla="*/ 178201 h 606722"/>
              <a:gd name="connsiteX271" fmla="*/ 153550 w 607639"/>
              <a:gd name="connsiteY271" fmla="*/ 168602 h 606722"/>
              <a:gd name="connsiteX272" fmla="*/ 153550 w 607639"/>
              <a:gd name="connsiteY272" fmla="*/ 79813 h 606722"/>
              <a:gd name="connsiteX273" fmla="*/ 169480 w 607639"/>
              <a:gd name="connsiteY273" fmla="*/ 63904 h 606722"/>
              <a:gd name="connsiteX274" fmla="*/ 179091 w 607639"/>
              <a:gd name="connsiteY274" fmla="*/ 63904 h 606722"/>
              <a:gd name="connsiteX275" fmla="*/ 179091 w 607639"/>
              <a:gd name="connsiteY275" fmla="*/ 9599 h 606722"/>
              <a:gd name="connsiteX276" fmla="*/ 188702 w 607639"/>
              <a:gd name="connsiteY276" fmla="*/ 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</a:cxnLst>
            <a:rect l="l" t="t" r="r" b="b"/>
            <a:pathLst>
              <a:path w="607639" h="606722">
                <a:moveTo>
                  <a:pt x="252618" y="587528"/>
                </a:moveTo>
                <a:lnTo>
                  <a:pt x="354932" y="587528"/>
                </a:lnTo>
                <a:cubicBezTo>
                  <a:pt x="360270" y="587528"/>
                  <a:pt x="364541" y="591793"/>
                  <a:pt x="364541" y="597125"/>
                </a:cubicBezTo>
                <a:cubicBezTo>
                  <a:pt x="364541" y="602368"/>
                  <a:pt x="360270" y="606722"/>
                  <a:pt x="354932" y="606722"/>
                </a:cubicBezTo>
                <a:lnTo>
                  <a:pt x="252618" y="606722"/>
                </a:lnTo>
                <a:cubicBezTo>
                  <a:pt x="247369" y="606722"/>
                  <a:pt x="243098" y="602368"/>
                  <a:pt x="243098" y="597125"/>
                </a:cubicBezTo>
                <a:cubicBezTo>
                  <a:pt x="243098" y="591793"/>
                  <a:pt x="247369" y="587528"/>
                  <a:pt x="252618" y="587528"/>
                </a:cubicBezTo>
                <a:close/>
                <a:moveTo>
                  <a:pt x="495665" y="549211"/>
                </a:moveTo>
                <a:lnTo>
                  <a:pt x="559642" y="549211"/>
                </a:lnTo>
                <a:cubicBezTo>
                  <a:pt x="564892" y="549211"/>
                  <a:pt x="569252" y="553476"/>
                  <a:pt x="569252" y="558808"/>
                </a:cubicBezTo>
                <a:cubicBezTo>
                  <a:pt x="569252" y="564051"/>
                  <a:pt x="564892" y="568405"/>
                  <a:pt x="559642" y="568405"/>
                </a:cubicBezTo>
                <a:lnTo>
                  <a:pt x="495665" y="568405"/>
                </a:lnTo>
                <a:cubicBezTo>
                  <a:pt x="490415" y="568405"/>
                  <a:pt x="486055" y="564051"/>
                  <a:pt x="486055" y="558808"/>
                </a:cubicBezTo>
                <a:cubicBezTo>
                  <a:pt x="486055" y="553476"/>
                  <a:pt x="490415" y="549211"/>
                  <a:pt x="495665" y="549211"/>
                </a:cubicBezTo>
                <a:close/>
                <a:moveTo>
                  <a:pt x="48000" y="549211"/>
                </a:moveTo>
                <a:lnTo>
                  <a:pt x="111991" y="549211"/>
                </a:lnTo>
                <a:cubicBezTo>
                  <a:pt x="117242" y="549211"/>
                  <a:pt x="121514" y="553476"/>
                  <a:pt x="121514" y="558808"/>
                </a:cubicBezTo>
                <a:cubicBezTo>
                  <a:pt x="121514" y="564051"/>
                  <a:pt x="117242" y="568405"/>
                  <a:pt x="111991" y="568405"/>
                </a:cubicBezTo>
                <a:lnTo>
                  <a:pt x="48000" y="568405"/>
                </a:lnTo>
                <a:cubicBezTo>
                  <a:pt x="42660" y="568405"/>
                  <a:pt x="38388" y="564051"/>
                  <a:pt x="38388" y="558808"/>
                </a:cubicBezTo>
                <a:cubicBezTo>
                  <a:pt x="38388" y="553476"/>
                  <a:pt x="42660" y="549211"/>
                  <a:pt x="48000" y="549211"/>
                </a:cubicBezTo>
                <a:close/>
                <a:moveTo>
                  <a:pt x="201482" y="540673"/>
                </a:moveTo>
                <a:lnTo>
                  <a:pt x="406156" y="540673"/>
                </a:lnTo>
                <a:cubicBezTo>
                  <a:pt x="411498" y="540673"/>
                  <a:pt x="415771" y="544938"/>
                  <a:pt x="415771" y="550270"/>
                </a:cubicBezTo>
                <a:cubicBezTo>
                  <a:pt x="415771" y="555513"/>
                  <a:pt x="411498" y="559867"/>
                  <a:pt x="406156" y="559867"/>
                </a:cubicBezTo>
                <a:lnTo>
                  <a:pt x="201482" y="559867"/>
                </a:lnTo>
                <a:cubicBezTo>
                  <a:pt x="196140" y="559867"/>
                  <a:pt x="191867" y="555513"/>
                  <a:pt x="191867" y="550270"/>
                </a:cubicBezTo>
                <a:cubicBezTo>
                  <a:pt x="191867" y="544938"/>
                  <a:pt x="196140" y="540673"/>
                  <a:pt x="201482" y="540673"/>
                </a:cubicBezTo>
                <a:close/>
                <a:moveTo>
                  <a:pt x="124705" y="493888"/>
                </a:moveTo>
                <a:lnTo>
                  <a:pt x="482863" y="493888"/>
                </a:lnTo>
                <a:cubicBezTo>
                  <a:pt x="488204" y="493888"/>
                  <a:pt x="492476" y="498153"/>
                  <a:pt x="492476" y="503485"/>
                </a:cubicBezTo>
                <a:cubicBezTo>
                  <a:pt x="492476" y="508728"/>
                  <a:pt x="488204" y="513082"/>
                  <a:pt x="482863" y="513082"/>
                </a:cubicBezTo>
                <a:lnTo>
                  <a:pt x="124705" y="513082"/>
                </a:lnTo>
                <a:cubicBezTo>
                  <a:pt x="119453" y="513082"/>
                  <a:pt x="115092" y="508728"/>
                  <a:pt x="115092" y="503485"/>
                </a:cubicBezTo>
                <a:cubicBezTo>
                  <a:pt x="115092" y="498153"/>
                  <a:pt x="119453" y="493888"/>
                  <a:pt x="124705" y="493888"/>
                </a:cubicBezTo>
                <a:close/>
                <a:moveTo>
                  <a:pt x="334845" y="395943"/>
                </a:moveTo>
                <a:cubicBezTo>
                  <a:pt x="340184" y="395943"/>
                  <a:pt x="344456" y="400297"/>
                  <a:pt x="344456" y="405539"/>
                </a:cubicBezTo>
                <a:lnTo>
                  <a:pt x="344456" y="447034"/>
                </a:lnTo>
                <a:lnTo>
                  <a:pt x="387439" y="447034"/>
                </a:lnTo>
                <a:lnTo>
                  <a:pt x="387439" y="405539"/>
                </a:lnTo>
                <a:cubicBezTo>
                  <a:pt x="387439" y="400297"/>
                  <a:pt x="391711" y="395943"/>
                  <a:pt x="396962" y="395943"/>
                </a:cubicBezTo>
                <a:cubicBezTo>
                  <a:pt x="402301" y="395943"/>
                  <a:pt x="406573" y="400297"/>
                  <a:pt x="406573" y="405539"/>
                </a:cubicBezTo>
                <a:lnTo>
                  <a:pt x="406573" y="447034"/>
                </a:lnTo>
                <a:lnTo>
                  <a:pt x="449556" y="447034"/>
                </a:lnTo>
                <a:lnTo>
                  <a:pt x="449556" y="405539"/>
                </a:lnTo>
                <a:cubicBezTo>
                  <a:pt x="449556" y="400297"/>
                  <a:pt x="453828" y="395943"/>
                  <a:pt x="459167" y="395943"/>
                </a:cubicBezTo>
                <a:cubicBezTo>
                  <a:pt x="464418" y="395943"/>
                  <a:pt x="468689" y="400297"/>
                  <a:pt x="468689" y="405539"/>
                </a:cubicBezTo>
                <a:lnTo>
                  <a:pt x="468689" y="447034"/>
                </a:lnTo>
                <a:lnTo>
                  <a:pt x="475809" y="447034"/>
                </a:lnTo>
                <a:cubicBezTo>
                  <a:pt x="481148" y="447034"/>
                  <a:pt x="485420" y="451299"/>
                  <a:pt x="485420" y="456630"/>
                </a:cubicBezTo>
                <a:cubicBezTo>
                  <a:pt x="485420" y="461961"/>
                  <a:pt x="481148" y="466226"/>
                  <a:pt x="475809" y="466226"/>
                </a:cubicBezTo>
                <a:lnTo>
                  <a:pt x="319182" y="466226"/>
                </a:lnTo>
                <a:cubicBezTo>
                  <a:pt x="313843" y="466226"/>
                  <a:pt x="309571" y="461961"/>
                  <a:pt x="309571" y="456630"/>
                </a:cubicBezTo>
                <a:cubicBezTo>
                  <a:pt x="309571" y="451299"/>
                  <a:pt x="313843" y="447034"/>
                  <a:pt x="319182" y="447034"/>
                </a:cubicBezTo>
                <a:lnTo>
                  <a:pt x="325323" y="447034"/>
                </a:lnTo>
                <a:lnTo>
                  <a:pt x="325323" y="405539"/>
                </a:lnTo>
                <a:cubicBezTo>
                  <a:pt x="325323" y="400297"/>
                  <a:pt x="329594" y="395943"/>
                  <a:pt x="334845" y="395943"/>
                </a:cubicBezTo>
                <a:close/>
                <a:moveTo>
                  <a:pt x="148468" y="395943"/>
                </a:moveTo>
                <a:cubicBezTo>
                  <a:pt x="153806" y="395943"/>
                  <a:pt x="158077" y="400297"/>
                  <a:pt x="158077" y="405539"/>
                </a:cubicBezTo>
                <a:lnTo>
                  <a:pt x="158077" y="447034"/>
                </a:lnTo>
                <a:lnTo>
                  <a:pt x="200965" y="447034"/>
                </a:lnTo>
                <a:lnTo>
                  <a:pt x="200965" y="405539"/>
                </a:lnTo>
                <a:cubicBezTo>
                  <a:pt x="200965" y="400297"/>
                  <a:pt x="205325" y="395943"/>
                  <a:pt x="210575" y="395943"/>
                </a:cubicBezTo>
                <a:cubicBezTo>
                  <a:pt x="215914" y="395943"/>
                  <a:pt x="220184" y="400297"/>
                  <a:pt x="220184" y="405539"/>
                </a:cubicBezTo>
                <a:lnTo>
                  <a:pt x="220184" y="447034"/>
                </a:lnTo>
                <a:lnTo>
                  <a:pt x="263161" y="447034"/>
                </a:lnTo>
                <a:lnTo>
                  <a:pt x="263161" y="405539"/>
                </a:lnTo>
                <a:cubicBezTo>
                  <a:pt x="263161" y="400297"/>
                  <a:pt x="267432" y="395943"/>
                  <a:pt x="272682" y="395943"/>
                </a:cubicBezTo>
                <a:cubicBezTo>
                  <a:pt x="278021" y="395943"/>
                  <a:pt x="282292" y="400297"/>
                  <a:pt x="282292" y="405539"/>
                </a:cubicBezTo>
                <a:lnTo>
                  <a:pt x="282292" y="447034"/>
                </a:lnTo>
                <a:lnTo>
                  <a:pt x="287541" y="447034"/>
                </a:lnTo>
                <a:cubicBezTo>
                  <a:pt x="292880" y="447034"/>
                  <a:pt x="297151" y="451299"/>
                  <a:pt x="297151" y="456630"/>
                </a:cubicBezTo>
                <a:cubicBezTo>
                  <a:pt x="297151" y="461961"/>
                  <a:pt x="292880" y="466226"/>
                  <a:pt x="287541" y="466226"/>
                </a:cubicBezTo>
                <a:lnTo>
                  <a:pt x="135922" y="466226"/>
                </a:lnTo>
                <a:cubicBezTo>
                  <a:pt x="130583" y="466226"/>
                  <a:pt x="126312" y="461961"/>
                  <a:pt x="126312" y="456630"/>
                </a:cubicBezTo>
                <a:cubicBezTo>
                  <a:pt x="126312" y="451299"/>
                  <a:pt x="130583" y="447034"/>
                  <a:pt x="135922" y="447034"/>
                </a:cubicBezTo>
                <a:lnTo>
                  <a:pt x="138858" y="447034"/>
                </a:lnTo>
                <a:lnTo>
                  <a:pt x="138858" y="405539"/>
                </a:lnTo>
                <a:cubicBezTo>
                  <a:pt x="138858" y="400297"/>
                  <a:pt x="143218" y="395943"/>
                  <a:pt x="148468" y="395943"/>
                </a:cubicBezTo>
                <a:close/>
                <a:moveTo>
                  <a:pt x="572393" y="236312"/>
                </a:moveTo>
                <a:cubicBezTo>
                  <a:pt x="563581" y="236312"/>
                  <a:pt x="556461" y="243422"/>
                  <a:pt x="556461" y="252221"/>
                </a:cubicBezTo>
                <a:cubicBezTo>
                  <a:pt x="556461" y="261108"/>
                  <a:pt x="563581" y="268218"/>
                  <a:pt x="572393" y="268218"/>
                </a:cubicBezTo>
                <a:cubicBezTo>
                  <a:pt x="581293" y="268218"/>
                  <a:pt x="588414" y="261108"/>
                  <a:pt x="588414" y="252221"/>
                </a:cubicBezTo>
                <a:cubicBezTo>
                  <a:pt x="588414" y="243422"/>
                  <a:pt x="581293" y="236312"/>
                  <a:pt x="572393" y="236312"/>
                </a:cubicBezTo>
                <a:close/>
                <a:moveTo>
                  <a:pt x="303775" y="236312"/>
                </a:moveTo>
                <a:cubicBezTo>
                  <a:pt x="294963" y="236312"/>
                  <a:pt x="287843" y="243422"/>
                  <a:pt x="287843" y="252221"/>
                </a:cubicBezTo>
                <a:cubicBezTo>
                  <a:pt x="287843" y="261108"/>
                  <a:pt x="294963" y="268218"/>
                  <a:pt x="303775" y="268218"/>
                </a:cubicBezTo>
                <a:cubicBezTo>
                  <a:pt x="312587" y="268218"/>
                  <a:pt x="319796" y="261108"/>
                  <a:pt x="319796" y="252221"/>
                </a:cubicBezTo>
                <a:cubicBezTo>
                  <a:pt x="319796" y="243422"/>
                  <a:pt x="312587" y="236312"/>
                  <a:pt x="303775" y="236312"/>
                </a:cubicBezTo>
                <a:close/>
                <a:moveTo>
                  <a:pt x="35157" y="236312"/>
                </a:moveTo>
                <a:cubicBezTo>
                  <a:pt x="26346" y="236312"/>
                  <a:pt x="19225" y="243422"/>
                  <a:pt x="19225" y="252221"/>
                </a:cubicBezTo>
                <a:cubicBezTo>
                  <a:pt x="19225" y="261108"/>
                  <a:pt x="26346" y="268218"/>
                  <a:pt x="35157" y="268218"/>
                </a:cubicBezTo>
                <a:cubicBezTo>
                  <a:pt x="43969" y="268218"/>
                  <a:pt x="51178" y="261108"/>
                  <a:pt x="51178" y="252221"/>
                </a:cubicBezTo>
                <a:cubicBezTo>
                  <a:pt x="51178" y="243422"/>
                  <a:pt x="43969" y="236312"/>
                  <a:pt x="35157" y="236312"/>
                </a:cubicBezTo>
                <a:close/>
                <a:moveTo>
                  <a:pt x="201479" y="191585"/>
                </a:moveTo>
                <a:lnTo>
                  <a:pt x="239836" y="191585"/>
                </a:lnTo>
                <a:cubicBezTo>
                  <a:pt x="245087" y="191585"/>
                  <a:pt x="249448" y="195854"/>
                  <a:pt x="249448" y="201191"/>
                </a:cubicBezTo>
                <a:cubicBezTo>
                  <a:pt x="249448" y="206439"/>
                  <a:pt x="245087" y="210708"/>
                  <a:pt x="239836" y="210708"/>
                </a:cubicBezTo>
                <a:lnTo>
                  <a:pt x="201479" y="210708"/>
                </a:lnTo>
                <a:cubicBezTo>
                  <a:pt x="196139" y="210708"/>
                  <a:pt x="191867" y="206439"/>
                  <a:pt x="191867" y="201191"/>
                </a:cubicBezTo>
                <a:cubicBezTo>
                  <a:pt x="191867" y="195854"/>
                  <a:pt x="196139" y="191585"/>
                  <a:pt x="201479" y="191585"/>
                </a:cubicBezTo>
                <a:close/>
                <a:moveTo>
                  <a:pt x="201479" y="153339"/>
                </a:moveTo>
                <a:lnTo>
                  <a:pt x="239836" y="153339"/>
                </a:lnTo>
                <a:cubicBezTo>
                  <a:pt x="245087" y="153339"/>
                  <a:pt x="249448" y="157593"/>
                  <a:pt x="249448" y="162821"/>
                </a:cubicBezTo>
                <a:cubicBezTo>
                  <a:pt x="249448" y="168138"/>
                  <a:pt x="245087" y="172392"/>
                  <a:pt x="239836" y="172392"/>
                </a:cubicBezTo>
                <a:lnTo>
                  <a:pt x="201479" y="172392"/>
                </a:lnTo>
                <a:cubicBezTo>
                  <a:pt x="196139" y="172392"/>
                  <a:pt x="191867" y="168138"/>
                  <a:pt x="191867" y="162821"/>
                </a:cubicBezTo>
                <a:cubicBezTo>
                  <a:pt x="191867" y="157593"/>
                  <a:pt x="196139" y="153339"/>
                  <a:pt x="201479" y="153339"/>
                </a:cubicBezTo>
                <a:close/>
                <a:moveTo>
                  <a:pt x="470116" y="140496"/>
                </a:moveTo>
                <a:cubicBezTo>
                  <a:pt x="475364" y="140496"/>
                  <a:pt x="479633" y="144762"/>
                  <a:pt x="479633" y="150095"/>
                </a:cubicBezTo>
                <a:lnTo>
                  <a:pt x="479633" y="333984"/>
                </a:lnTo>
                <a:cubicBezTo>
                  <a:pt x="479633" y="339317"/>
                  <a:pt x="475364" y="343583"/>
                  <a:pt x="470116" y="343583"/>
                </a:cubicBezTo>
                <a:cubicBezTo>
                  <a:pt x="464779" y="343583"/>
                  <a:pt x="460510" y="339317"/>
                  <a:pt x="460510" y="333984"/>
                </a:cubicBezTo>
                <a:lnTo>
                  <a:pt x="460510" y="150095"/>
                </a:lnTo>
                <a:cubicBezTo>
                  <a:pt x="460510" y="144762"/>
                  <a:pt x="464779" y="140496"/>
                  <a:pt x="470116" y="140496"/>
                </a:cubicBezTo>
                <a:close/>
                <a:moveTo>
                  <a:pt x="201479" y="114881"/>
                </a:moveTo>
                <a:lnTo>
                  <a:pt x="239836" y="114881"/>
                </a:lnTo>
                <a:cubicBezTo>
                  <a:pt x="245087" y="114881"/>
                  <a:pt x="249448" y="119251"/>
                  <a:pt x="249448" y="124513"/>
                </a:cubicBezTo>
                <a:cubicBezTo>
                  <a:pt x="249448" y="129864"/>
                  <a:pt x="245087" y="134145"/>
                  <a:pt x="239836" y="134145"/>
                </a:cubicBezTo>
                <a:lnTo>
                  <a:pt x="201479" y="134145"/>
                </a:lnTo>
                <a:cubicBezTo>
                  <a:pt x="196139" y="134145"/>
                  <a:pt x="191867" y="129864"/>
                  <a:pt x="191867" y="124513"/>
                </a:cubicBezTo>
                <a:cubicBezTo>
                  <a:pt x="191867" y="119251"/>
                  <a:pt x="196139" y="114881"/>
                  <a:pt x="201479" y="114881"/>
                </a:cubicBezTo>
                <a:close/>
                <a:moveTo>
                  <a:pt x="393322" y="63932"/>
                </a:moveTo>
                <a:cubicBezTo>
                  <a:pt x="398659" y="63932"/>
                  <a:pt x="402928" y="68197"/>
                  <a:pt x="402928" y="73440"/>
                </a:cubicBezTo>
                <a:lnTo>
                  <a:pt x="402928" y="333986"/>
                </a:lnTo>
                <a:cubicBezTo>
                  <a:pt x="402928" y="339318"/>
                  <a:pt x="398659" y="343583"/>
                  <a:pt x="393322" y="343583"/>
                </a:cubicBezTo>
                <a:cubicBezTo>
                  <a:pt x="388074" y="343583"/>
                  <a:pt x="383805" y="339318"/>
                  <a:pt x="383805" y="333986"/>
                </a:cubicBezTo>
                <a:lnTo>
                  <a:pt x="383805" y="73440"/>
                </a:lnTo>
                <a:cubicBezTo>
                  <a:pt x="383805" y="68197"/>
                  <a:pt x="388074" y="63932"/>
                  <a:pt x="393322" y="63932"/>
                </a:cubicBezTo>
                <a:close/>
                <a:moveTo>
                  <a:pt x="559851" y="55551"/>
                </a:moveTo>
                <a:cubicBezTo>
                  <a:pt x="564837" y="53418"/>
                  <a:pt x="570447" y="54040"/>
                  <a:pt x="574899" y="56973"/>
                </a:cubicBezTo>
                <a:cubicBezTo>
                  <a:pt x="579352" y="59905"/>
                  <a:pt x="582023" y="64882"/>
                  <a:pt x="582023" y="70214"/>
                </a:cubicBezTo>
                <a:lnTo>
                  <a:pt x="582023" y="191515"/>
                </a:lnTo>
                <a:cubicBezTo>
                  <a:pt x="582023" y="196846"/>
                  <a:pt x="577749" y="201112"/>
                  <a:pt x="572406" y="201112"/>
                </a:cubicBezTo>
                <a:cubicBezTo>
                  <a:pt x="567152" y="201112"/>
                  <a:pt x="562878" y="196846"/>
                  <a:pt x="562878" y="191515"/>
                </a:cubicBezTo>
                <a:lnTo>
                  <a:pt x="562878" y="75012"/>
                </a:lnTo>
                <a:lnTo>
                  <a:pt x="467421" y="114735"/>
                </a:lnTo>
                <a:cubicBezTo>
                  <a:pt x="462524" y="116779"/>
                  <a:pt x="456914" y="114468"/>
                  <a:pt x="454866" y="109581"/>
                </a:cubicBezTo>
                <a:cubicBezTo>
                  <a:pt x="452818" y="104693"/>
                  <a:pt x="455133" y="99095"/>
                  <a:pt x="460031" y="97051"/>
                </a:cubicBezTo>
                <a:close/>
                <a:moveTo>
                  <a:pt x="35158" y="25474"/>
                </a:moveTo>
                <a:lnTo>
                  <a:pt x="111971" y="25474"/>
                </a:lnTo>
                <a:cubicBezTo>
                  <a:pt x="131286" y="25474"/>
                  <a:pt x="147129" y="41293"/>
                  <a:pt x="147129" y="60667"/>
                </a:cubicBezTo>
                <a:cubicBezTo>
                  <a:pt x="147129" y="66799"/>
                  <a:pt x="145438" y="72842"/>
                  <a:pt x="142412" y="78174"/>
                </a:cubicBezTo>
                <a:cubicBezTo>
                  <a:pt x="139741" y="82796"/>
                  <a:pt x="133867" y="84395"/>
                  <a:pt x="129239" y="81729"/>
                </a:cubicBezTo>
                <a:cubicBezTo>
                  <a:pt x="124699" y="79063"/>
                  <a:pt x="123097" y="73198"/>
                  <a:pt x="125767" y="68576"/>
                </a:cubicBezTo>
                <a:cubicBezTo>
                  <a:pt x="127191" y="66177"/>
                  <a:pt x="127903" y="63422"/>
                  <a:pt x="127903" y="60667"/>
                </a:cubicBezTo>
                <a:cubicBezTo>
                  <a:pt x="127903" y="51869"/>
                  <a:pt x="120783" y="44670"/>
                  <a:pt x="111971" y="44670"/>
                </a:cubicBezTo>
                <a:lnTo>
                  <a:pt x="35158" y="44670"/>
                </a:lnTo>
                <a:cubicBezTo>
                  <a:pt x="26346" y="44670"/>
                  <a:pt x="19226" y="51869"/>
                  <a:pt x="19226" y="60667"/>
                </a:cubicBezTo>
                <a:cubicBezTo>
                  <a:pt x="19226" y="69465"/>
                  <a:pt x="26346" y="76575"/>
                  <a:pt x="35158" y="76575"/>
                </a:cubicBezTo>
                <a:lnTo>
                  <a:pt x="64174" y="76575"/>
                </a:lnTo>
                <a:cubicBezTo>
                  <a:pt x="67646" y="76575"/>
                  <a:pt x="70850" y="78441"/>
                  <a:pt x="72541" y="81374"/>
                </a:cubicBezTo>
                <a:cubicBezTo>
                  <a:pt x="74232" y="84395"/>
                  <a:pt x="74232" y="88039"/>
                  <a:pt x="72541" y="90972"/>
                </a:cubicBezTo>
                <a:cubicBezTo>
                  <a:pt x="71117" y="93460"/>
                  <a:pt x="70316" y="96126"/>
                  <a:pt x="70316" y="98970"/>
                </a:cubicBezTo>
                <a:cubicBezTo>
                  <a:pt x="70316" y="107768"/>
                  <a:pt x="77525" y="114878"/>
                  <a:pt x="86337" y="114878"/>
                </a:cubicBezTo>
                <a:lnTo>
                  <a:pt x="126390" y="114878"/>
                </a:lnTo>
                <a:cubicBezTo>
                  <a:pt x="131731" y="114878"/>
                  <a:pt x="136003" y="119233"/>
                  <a:pt x="136003" y="124476"/>
                </a:cubicBezTo>
                <a:cubicBezTo>
                  <a:pt x="136003" y="129808"/>
                  <a:pt x="131731" y="134074"/>
                  <a:pt x="126390" y="134074"/>
                </a:cubicBezTo>
                <a:lnTo>
                  <a:pt x="86337" y="134074"/>
                </a:lnTo>
                <a:cubicBezTo>
                  <a:pt x="66933" y="134074"/>
                  <a:pt x="51179" y="118344"/>
                  <a:pt x="51179" y="98970"/>
                </a:cubicBezTo>
                <a:cubicBezTo>
                  <a:pt x="51179" y="97904"/>
                  <a:pt x="51179" y="96837"/>
                  <a:pt x="51357" y="95771"/>
                </a:cubicBezTo>
                <a:lnTo>
                  <a:pt x="35158" y="95771"/>
                </a:lnTo>
                <a:cubicBezTo>
                  <a:pt x="15754" y="95771"/>
                  <a:pt x="0" y="80041"/>
                  <a:pt x="0" y="60667"/>
                </a:cubicBezTo>
                <a:cubicBezTo>
                  <a:pt x="0" y="41293"/>
                  <a:pt x="15754" y="25474"/>
                  <a:pt x="35158" y="25474"/>
                </a:cubicBezTo>
                <a:close/>
                <a:moveTo>
                  <a:pt x="297367" y="0"/>
                </a:moveTo>
                <a:lnTo>
                  <a:pt x="374178" y="0"/>
                </a:lnTo>
                <a:cubicBezTo>
                  <a:pt x="382990" y="0"/>
                  <a:pt x="390110" y="7199"/>
                  <a:pt x="390110" y="15997"/>
                </a:cubicBezTo>
                <a:lnTo>
                  <a:pt x="390110" y="25506"/>
                </a:lnTo>
                <a:lnTo>
                  <a:pt x="425356" y="25506"/>
                </a:lnTo>
                <a:cubicBezTo>
                  <a:pt x="434168" y="25506"/>
                  <a:pt x="441288" y="32705"/>
                  <a:pt x="441288" y="41504"/>
                </a:cubicBezTo>
                <a:lnTo>
                  <a:pt x="441288" y="357624"/>
                </a:lnTo>
                <a:lnTo>
                  <a:pt x="562869" y="357624"/>
                </a:lnTo>
                <a:lnTo>
                  <a:pt x="562869" y="286081"/>
                </a:lnTo>
                <a:cubicBezTo>
                  <a:pt x="548094" y="281904"/>
                  <a:pt x="537236" y="268307"/>
                  <a:pt x="537236" y="252221"/>
                </a:cubicBezTo>
                <a:cubicBezTo>
                  <a:pt x="537236" y="232935"/>
                  <a:pt x="553079" y="217116"/>
                  <a:pt x="572393" y="217116"/>
                </a:cubicBezTo>
                <a:cubicBezTo>
                  <a:pt x="591796" y="217116"/>
                  <a:pt x="607639" y="232935"/>
                  <a:pt x="607639" y="252221"/>
                </a:cubicBezTo>
                <a:cubicBezTo>
                  <a:pt x="607639" y="268307"/>
                  <a:pt x="596780" y="281904"/>
                  <a:pt x="582006" y="286081"/>
                </a:cubicBezTo>
                <a:lnTo>
                  <a:pt x="582006" y="357624"/>
                </a:lnTo>
                <a:lnTo>
                  <a:pt x="598026" y="357624"/>
                </a:lnTo>
                <a:cubicBezTo>
                  <a:pt x="603278" y="357624"/>
                  <a:pt x="607639" y="361889"/>
                  <a:pt x="607639" y="367222"/>
                </a:cubicBezTo>
                <a:cubicBezTo>
                  <a:pt x="607639" y="372465"/>
                  <a:pt x="603278" y="376820"/>
                  <a:pt x="598026" y="376820"/>
                </a:cubicBezTo>
                <a:lnTo>
                  <a:pt x="594822" y="376820"/>
                </a:lnTo>
                <a:lnTo>
                  <a:pt x="594822" y="447029"/>
                </a:lnTo>
                <a:lnTo>
                  <a:pt x="598026" y="447029"/>
                </a:lnTo>
                <a:cubicBezTo>
                  <a:pt x="603278" y="447029"/>
                  <a:pt x="607639" y="451295"/>
                  <a:pt x="607639" y="456628"/>
                </a:cubicBezTo>
                <a:cubicBezTo>
                  <a:pt x="607639" y="461871"/>
                  <a:pt x="603278" y="466226"/>
                  <a:pt x="598026" y="466226"/>
                </a:cubicBezTo>
                <a:lnTo>
                  <a:pt x="507152" y="466226"/>
                </a:lnTo>
                <a:cubicBezTo>
                  <a:pt x="501901" y="466226"/>
                  <a:pt x="497628" y="461871"/>
                  <a:pt x="497628" y="456628"/>
                </a:cubicBezTo>
                <a:cubicBezTo>
                  <a:pt x="497628" y="451295"/>
                  <a:pt x="501901" y="447029"/>
                  <a:pt x="507152" y="447029"/>
                </a:cubicBezTo>
                <a:lnTo>
                  <a:pt x="511691" y="447029"/>
                </a:lnTo>
                <a:lnTo>
                  <a:pt x="511691" y="405526"/>
                </a:lnTo>
                <a:cubicBezTo>
                  <a:pt x="511691" y="400282"/>
                  <a:pt x="515964" y="395928"/>
                  <a:pt x="521304" y="395928"/>
                </a:cubicBezTo>
                <a:cubicBezTo>
                  <a:pt x="526555" y="395928"/>
                  <a:pt x="530827" y="400282"/>
                  <a:pt x="530827" y="405526"/>
                </a:cubicBezTo>
                <a:lnTo>
                  <a:pt x="530827" y="447029"/>
                </a:lnTo>
                <a:lnTo>
                  <a:pt x="575597" y="447029"/>
                </a:lnTo>
                <a:lnTo>
                  <a:pt x="575597" y="376820"/>
                </a:lnTo>
                <a:lnTo>
                  <a:pt x="31953" y="376820"/>
                </a:lnTo>
                <a:lnTo>
                  <a:pt x="31953" y="447029"/>
                </a:lnTo>
                <a:lnTo>
                  <a:pt x="76723" y="447029"/>
                </a:lnTo>
                <a:lnTo>
                  <a:pt x="76723" y="405526"/>
                </a:lnTo>
                <a:cubicBezTo>
                  <a:pt x="76723" y="400282"/>
                  <a:pt x="81084" y="395928"/>
                  <a:pt x="86335" y="395928"/>
                </a:cubicBezTo>
                <a:cubicBezTo>
                  <a:pt x="91675" y="395928"/>
                  <a:pt x="95948" y="400282"/>
                  <a:pt x="95948" y="405526"/>
                </a:cubicBezTo>
                <a:lnTo>
                  <a:pt x="95948" y="447029"/>
                </a:lnTo>
                <a:lnTo>
                  <a:pt x="102623" y="447029"/>
                </a:lnTo>
                <a:cubicBezTo>
                  <a:pt x="107963" y="447029"/>
                  <a:pt x="112236" y="451295"/>
                  <a:pt x="112236" y="456628"/>
                </a:cubicBezTo>
                <a:cubicBezTo>
                  <a:pt x="112236" y="461871"/>
                  <a:pt x="107963" y="466226"/>
                  <a:pt x="102623" y="466226"/>
                </a:cubicBezTo>
                <a:lnTo>
                  <a:pt x="9613" y="466226"/>
                </a:lnTo>
                <a:cubicBezTo>
                  <a:pt x="4272" y="466226"/>
                  <a:pt x="0" y="461871"/>
                  <a:pt x="0" y="456628"/>
                </a:cubicBezTo>
                <a:cubicBezTo>
                  <a:pt x="0" y="451295"/>
                  <a:pt x="4272" y="447029"/>
                  <a:pt x="9613" y="447029"/>
                </a:cubicBezTo>
                <a:lnTo>
                  <a:pt x="12817" y="447029"/>
                </a:lnTo>
                <a:lnTo>
                  <a:pt x="12817" y="376820"/>
                </a:lnTo>
                <a:lnTo>
                  <a:pt x="9613" y="376820"/>
                </a:lnTo>
                <a:cubicBezTo>
                  <a:pt x="4272" y="376820"/>
                  <a:pt x="0" y="372465"/>
                  <a:pt x="0" y="367222"/>
                </a:cubicBezTo>
                <a:cubicBezTo>
                  <a:pt x="0" y="361889"/>
                  <a:pt x="4272" y="357624"/>
                  <a:pt x="9613" y="357624"/>
                </a:cubicBezTo>
                <a:lnTo>
                  <a:pt x="25545" y="357624"/>
                </a:lnTo>
                <a:lnTo>
                  <a:pt x="25545" y="286081"/>
                </a:lnTo>
                <a:cubicBezTo>
                  <a:pt x="10859" y="281904"/>
                  <a:pt x="0" y="268307"/>
                  <a:pt x="0" y="252221"/>
                </a:cubicBezTo>
                <a:cubicBezTo>
                  <a:pt x="0" y="232935"/>
                  <a:pt x="15754" y="217116"/>
                  <a:pt x="35157" y="217116"/>
                </a:cubicBezTo>
                <a:cubicBezTo>
                  <a:pt x="54560" y="217116"/>
                  <a:pt x="70314" y="232935"/>
                  <a:pt x="70314" y="252221"/>
                </a:cubicBezTo>
                <a:cubicBezTo>
                  <a:pt x="70314" y="268307"/>
                  <a:pt x="59545" y="281904"/>
                  <a:pt x="44770" y="286081"/>
                </a:cubicBezTo>
                <a:lnTo>
                  <a:pt x="44770" y="357624"/>
                </a:lnTo>
                <a:lnTo>
                  <a:pt x="236665" y="357624"/>
                </a:lnTo>
                <a:lnTo>
                  <a:pt x="236665" y="345359"/>
                </a:lnTo>
                <a:cubicBezTo>
                  <a:pt x="236665" y="315142"/>
                  <a:pt x="212011" y="290614"/>
                  <a:pt x="181749" y="290614"/>
                </a:cubicBezTo>
                <a:cubicBezTo>
                  <a:pt x="176675" y="290614"/>
                  <a:pt x="171691" y="291325"/>
                  <a:pt x="166796" y="292658"/>
                </a:cubicBezTo>
                <a:cubicBezTo>
                  <a:pt x="163859" y="293458"/>
                  <a:pt x="160744" y="292924"/>
                  <a:pt x="158340" y="291058"/>
                </a:cubicBezTo>
                <a:cubicBezTo>
                  <a:pt x="155937" y="289281"/>
                  <a:pt x="154602" y="286437"/>
                  <a:pt x="154602" y="283415"/>
                </a:cubicBezTo>
                <a:lnTo>
                  <a:pt x="154602" y="240045"/>
                </a:lnTo>
                <a:cubicBezTo>
                  <a:pt x="154602" y="209828"/>
                  <a:pt x="129948" y="185211"/>
                  <a:pt x="99686" y="185211"/>
                </a:cubicBezTo>
                <a:cubicBezTo>
                  <a:pt x="82508" y="185211"/>
                  <a:pt x="66576" y="193031"/>
                  <a:pt x="56073" y="206718"/>
                </a:cubicBezTo>
                <a:cubicBezTo>
                  <a:pt x="52869" y="210895"/>
                  <a:pt x="46817" y="211695"/>
                  <a:pt x="42634" y="208406"/>
                </a:cubicBezTo>
                <a:cubicBezTo>
                  <a:pt x="38450" y="205207"/>
                  <a:pt x="37649" y="199164"/>
                  <a:pt x="40853" y="194987"/>
                </a:cubicBezTo>
                <a:cubicBezTo>
                  <a:pt x="55005" y="176590"/>
                  <a:pt x="76456" y="166014"/>
                  <a:pt x="99686" y="166014"/>
                </a:cubicBezTo>
                <a:cubicBezTo>
                  <a:pt x="140539" y="166014"/>
                  <a:pt x="173738" y="199253"/>
                  <a:pt x="173738" y="240045"/>
                </a:cubicBezTo>
                <a:lnTo>
                  <a:pt x="173738" y="271861"/>
                </a:lnTo>
                <a:cubicBezTo>
                  <a:pt x="176408" y="271595"/>
                  <a:pt x="179079" y="271417"/>
                  <a:pt x="181749" y="271417"/>
                </a:cubicBezTo>
                <a:cubicBezTo>
                  <a:pt x="222602" y="271417"/>
                  <a:pt x="255801" y="304567"/>
                  <a:pt x="255801" y="345359"/>
                </a:cubicBezTo>
                <a:lnTo>
                  <a:pt x="255801" y="357624"/>
                </a:lnTo>
                <a:lnTo>
                  <a:pt x="294251" y="357624"/>
                </a:lnTo>
                <a:lnTo>
                  <a:pt x="294251" y="286081"/>
                </a:lnTo>
                <a:cubicBezTo>
                  <a:pt x="279477" y="281904"/>
                  <a:pt x="268618" y="268307"/>
                  <a:pt x="268618" y="252221"/>
                </a:cubicBezTo>
                <a:cubicBezTo>
                  <a:pt x="268618" y="232935"/>
                  <a:pt x="284372" y="217116"/>
                  <a:pt x="303775" y="217116"/>
                </a:cubicBezTo>
                <a:cubicBezTo>
                  <a:pt x="323178" y="217116"/>
                  <a:pt x="339021" y="232935"/>
                  <a:pt x="339021" y="252221"/>
                </a:cubicBezTo>
                <a:cubicBezTo>
                  <a:pt x="339021" y="268307"/>
                  <a:pt x="328162" y="281904"/>
                  <a:pt x="313388" y="286081"/>
                </a:cubicBezTo>
                <a:lnTo>
                  <a:pt x="313388" y="357624"/>
                </a:lnTo>
                <a:lnTo>
                  <a:pt x="422152" y="357624"/>
                </a:lnTo>
                <a:lnTo>
                  <a:pt x="422152" y="44703"/>
                </a:lnTo>
                <a:lnTo>
                  <a:pt x="386906" y="44703"/>
                </a:lnTo>
                <a:cubicBezTo>
                  <a:pt x="378094" y="44703"/>
                  <a:pt x="370974" y="37504"/>
                  <a:pt x="370974" y="28706"/>
                </a:cubicBezTo>
                <a:lnTo>
                  <a:pt x="370974" y="19196"/>
                </a:lnTo>
                <a:lnTo>
                  <a:pt x="300571" y="19196"/>
                </a:lnTo>
                <a:lnTo>
                  <a:pt x="300571" y="59989"/>
                </a:lnTo>
                <a:cubicBezTo>
                  <a:pt x="300571" y="65321"/>
                  <a:pt x="296299" y="69587"/>
                  <a:pt x="291047" y="69587"/>
                </a:cubicBezTo>
                <a:cubicBezTo>
                  <a:pt x="285707" y="69587"/>
                  <a:pt x="281435" y="65321"/>
                  <a:pt x="281435" y="59989"/>
                </a:cubicBezTo>
                <a:lnTo>
                  <a:pt x="281435" y="15997"/>
                </a:lnTo>
                <a:cubicBezTo>
                  <a:pt x="281435" y="7199"/>
                  <a:pt x="288555" y="0"/>
                  <a:pt x="297367" y="0"/>
                </a:cubicBezTo>
                <a:close/>
                <a:moveTo>
                  <a:pt x="188702" y="0"/>
                </a:moveTo>
                <a:cubicBezTo>
                  <a:pt x="193953" y="0"/>
                  <a:pt x="198313" y="4266"/>
                  <a:pt x="198313" y="9599"/>
                </a:cubicBezTo>
                <a:lnTo>
                  <a:pt x="198313" y="63904"/>
                </a:lnTo>
                <a:lnTo>
                  <a:pt x="238627" y="63904"/>
                </a:lnTo>
                <a:cubicBezTo>
                  <a:pt x="240674" y="63904"/>
                  <a:pt x="242632" y="64259"/>
                  <a:pt x="244590" y="64970"/>
                </a:cubicBezTo>
                <a:lnTo>
                  <a:pt x="303325" y="88523"/>
                </a:lnTo>
                <a:cubicBezTo>
                  <a:pt x="309465" y="90923"/>
                  <a:pt x="313381" y="96789"/>
                  <a:pt x="313381" y="103277"/>
                </a:cubicBezTo>
                <a:lnTo>
                  <a:pt x="313381" y="193488"/>
                </a:lnTo>
                <a:cubicBezTo>
                  <a:pt x="313381" y="198821"/>
                  <a:pt x="309109" y="203087"/>
                  <a:pt x="303770" y="203087"/>
                </a:cubicBezTo>
                <a:cubicBezTo>
                  <a:pt x="298519" y="203087"/>
                  <a:pt x="294248" y="198821"/>
                  <a:pt x="294248" y="193488"/>
                </a:cubicBezTo>
                <a:lnTo>
                  <a:pt x="294248" y="105499"/>
                </a:lnTo>
                <a:lnTo>
                  <a:pt x="238004" y="83012"/>
                </a:lnTo>
                <a:lnTo>
                  <a:pt x="172683" y="83012"/>
                </a:lnTo>
                <a:lnTo>
                  <a:pt x="172683" y="168602"/>
                </a:lnTo>
                <a:cubicBezTo>
                  <a:pt x="172683" y="173935"/>
                  <a:pt x="168412" y="178201"/>
                  <a:pt x="163072" y="178201"/>
                </a:cubicBezTo>
                <a:cubicBezTo>
                  <a:pt x="157822" y="178201"/>
                  <a:pt x="153550" y="173935"/>
                  <a:pt x="153550" y="168602"/>
                </a:cubicBezTo>
                <a:lnTo>
                  <a:pt x="153550" y="79813"/>
                </a:lnTo>
                <a:cubicBezTo>
                  <a:pt x="153550" y="71014"/>
                  <a:pt x="160669" y="63904"/>
                  <a:pt x="169480" y="63904"/>
                </a:cubicBezTo>
                <a:lnTo>
                  <a:pt x="179091" y="63904"/>
                </a:lnTo>
                <a:lnTo>
                  <a:pt x="179091" y="9599"/>
                </a:lnTo>
                <a:cubicBezTo>
                  <a:pt x="179091" y="4266"/>
                  <a:pt x="183363" y="0"/>
                  <a:pt x="18870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city-hall_188393"/>
          <p:cNvSpPr>
            <a:spLocks noChangeAspect="1"/>
          </p:cNvSpPr>
          <p:nvPr/>
        </p:nvSpPr>
        <p:spPr>
          <a:xfrm>
            <a:off x="5843601" y="4564979"/>
            <a:ext cx="504799" cy="504000"/>
          </a:xfrm>
          <a:custGeom>
            <a:avLst/>
            <a:gdLst>
              <a:gd name="connsiteX0" fmla="*/ 373273 h 605239"/>
              <a:gd name="connsiteY0" fmla="*/ 373273 h 605239"/>
              <a:gd name="connsiteX1" fmla="*/ 373273 h 605239"/>
              <a:gd name="connsiteY1" fmla="*/ 373273 h 605239"/>
              <a:gd name="connsiteX2" fmla="*/ 373273 h 605239"/>
              <a:gd name="connsiteY2" fmla="*/ 373273 h 605239"/>
              <a:gd name="connsiteX3" fmla="*/ 373273 h 605239"/>
              <a:gd name="connsiteY3" fmla="*/ 373273 h 605239"/>
              <a:gd name="connsiteX4" fmla="*/ 373273 h 605239"/>
              <a:gd name="connsiteY4" fmla="*/ 373273 h 605239"/>
              <a:gd name="connsiteX5" fmla="*/ 373273 h 605239"/>
              <a:gd name="connsiteY5" fmla="*/ 373273 h 605239"/>
              <a:gd name="connsiteX6" fmla="*/ 373273 h 605239"/>
              <a:gd name="connsiteY6" fmla="*/ 373273 h 605239"/>
              <a:gd name="connsiteX7" fmla="*/ 373273 h 605239"/>
              <a:gd name="connsiteY7" fmla="*/ 373273 h 605239"/>
              <a:gd name="connsiteX8" fmla="*/ 373273 h 605239"/>
              <a:gd name="connsiteY8" fmla="*/ 373273 h 605239"/>
              <a:gd name="connsiteX9" fmla="*/ 373273 h 605239"/>
              <a:gd name="connsiteY9" fmla="*/ 373273 h 605239"/>
              <a:gd name="connsiteX10" fmla="*/ 373273 h 605239"/>
              <a:gd name="connsiteY10" fmla="*/ 373273 h 605239"/>
              <a:gd name="connsiteX11" fmla="*/ 373273 h 605239"/>
              <a:gd name="connsiteY11" fmla="*/ 373273 h 605239"/>
              <a:gd name="connsiteX12" fmla="*/ 373273 h 605239"/>
              <a:gd name="connsiteY12" fmla="*/ 373273 h 605239"/>
              <a:gd name="connsiteX13" fmla="*/ 373273 h 605239"/>
              <a:gd name="connsiteY13" fmla="*/ 373273 h 605239"/>
              <a:gd name="connsiteX14" fmla="*/ 373273 h 605239"/>
              <a:gd name="connsiteY14" fmla="*/ 373273 h 605239"/>
              <a:gd name="connsiteX15" fmla="*/ 373273 h 605239"/>
              <a:gd name="connsiteY15" fmla="*/ 373273 h 605239"/>
              <a:gd name="connsiteX16" fmla="*/ 373273 h 605239"/>
              <a:gd name="connsiteY16" fmla="*/ 373273 h 605239"/>
              <a:gd name="connsiteX17" fmla="*/ 373273 h 605239"/>
              <a:gd name="connsiteY17" fmla="*/ 373273 h 605239"/>
              <a:gd name="connsiteX18" fmla="*/ 373273 h 605239"/>
              <a:gd name="connsiteY18" fmla="*/ 373273 h 605239"/>
              <a:gd name="connsiteX19" fmla="*/ 373273 h 605239"/>
              <a:gd name="connsiteY19" fmla="*/ 373273 h 605239"/>
              <a:gd name="connsiteX20" fmla="*/ 373273 h 605239"/>
              <a:gd name="connsiteY20" fmla="*/ 373273 h 605239"/>
              <a:gd name="connsiteX21" fmla="*/ 373273 h 605239"/>
              <a:gd name="connsiteY21" fmla="*/ 373273 h 605239"/>
              <a:gd name="connsiteX22" fmla="*/ 373273 h 605239"/>
              <a:gd name="connsiteY22" fmla="*/ 373273 h 605239"/>
              <a:gd name="connsiteX23" fmla="*/ 373273 h 605239"/>
              <a:gd name="connsiteY23" fmla="*/ 373273 h 605239"/>
              <a:gd name="connsiteX24" fmla="*/ 373273 h 605239"/>
              <a:gd name="connsiteY24" fmla="*/ 373273 h 605239"/>
              <a:gd name="connsiteX25" fmla="*/ 373273 h 605239"/>
              <a:gd name="connsiteY25" fmla="*/ 373273 h 605239"/>
              <a:gd name="connsiteX26" fmla="*/ 373273 h 605239"/>
              <a:gd name="connsiteY26" fmla="*/ 373273 h 605239"/>
              <a:gd name="connsiteX27" fmla="*/ 373273 h 605239"/>
              <a:gd name="connsiteY27" fmla="*/ 373273 h 605239"/>
              <a:gd name="connsiteX28" fmla="*/ 373273 h 605239"/>
              <a:gd name="connsiteY28" fmla="*/ 373273 h 605239"/>
              <a:gd name="connsiteX29" fmla="*/ 373273 h 605239"/>
              <a:gd name="connsiteY29" fmla="*/ 373273 h 605239"/>
              <a:gd name="connsiteX30" fmla="*/ 373273 h 605239"/>
              <a:gd name="connsiteY30" fmla="*/ 373273 h 605239"/>
              <a:gd name="connsiteX31" fmla="*/ 373273 h 605239"/>
              <a:gd name="connsiteY31" fmla="*/ 373273 h 605239"/>
              <a:gd name="connsiteX32" fmla="*/ 373273 h 605239"/>
              <a:gd name="connsiteY32" fmla="*/ 373273 h 605239"/>
              <a:gd name="connsiteX33" fmla="*/ 373273 h 605239"/>
              <a:gd name="connsiteY33" fmla="*/ 373273 h 605239"/>
              <a:gd name="connsiteX34" fmla="*/ 373273 h 605239"/>
              <a:gd name="connsiteY34" fmla="*/ 373273 h 605239"/>
              <a:gd name="connsiteX35" fmla="*/ 373273 h 605239"/>
              <a:gd name="connsiteY35" fmla="*/ 373273 h 605239"/>
              <a:gd name="connsiteX36" fmla="*/ 373273 h 605239"/>
              <a:gd name="connsiteY36" fmla="*/ 373273 h 605239"/>
              <a:gd name="connsiteX37" fmla="*/ 373273 h 605239"/>
              <a:gd name="connsiteY37" fmla="*/ 373273 h 605239"/>
              <a:gd name="connsiteX38" fmla="*/ 373273 h 605239"/>
              <a:gd name="connsiteY38" fmla="*/ 373273 h 605239"/>
              <a:gd name="connsiteX39" fmla="*/ 373273 h 605239"/>
              <a:gd name="connsiteY39" fmla="*/ 373273 h 605239"/>
              <a:gd name="connsiteX40" fmla="*/ 373273 h 605239"/>
              <a:gd name="connsiteY40" fmla="*/ 373273 h 605239"/>
              <a:gd name="connsiteX41" fmla="*/ 373273 h 605239"/>
              <a:gd name="connsiteY41" fmla="*/ 373273 h 605239"/>
              <a:gd name="connsiteX42" fmla="*/ 373273 h 605239"/>
              <a:gd name="connsiteY42" fmla="*/ 373273 h 605239"/>
              <a:gd name="connsiteX43" fmla="*/ 373273 h 605239"/>
              <a:gd name="connsiteY43" fmla="*/ 373273 h 605239"/>
              <a:gd name="connsiteX44" fmla="*/ 373273 h 605239"/>
              <a:gd name="connsiteY44" fmla="*/ 373273 h 605239"/>
              <a:gd name="connsiteX45" fmla="*/ 373273 h 605239"/>
              <a:gd name="connsiteY45" fmla="*/ 373273 h 605239"/>
              <a:gd name="connsiteX46" fmla="*/ 373273 h 605239"/>
              <a:gd name="connsiteY46" fmla="*/ 373273 h 605239"/>
              <a:gd name="connsiteX47" fmla="*/ 373273 h 605239"/>
              <a:gd name="connsiteY47" fmla="*/ 373273 h 605239"/>
              <a:gd name="connsiteX48" fmla="*/ 373273 h 605239"/>
              <a:gd name="connsiteY48" fmla="*/ 373273 h 605239"/>
              <a:gd name="connsiteX49" fmla="*/ 373273 h 605239"/>
              <a:gd name="connsiteY49" fmla="*/ 373273 h 605239"/>
              <a:gd name="connsiteX50" fmla="*/ 373273 h 605239"/>
              <a:gd name="connsiteY50" fmla="*/ 373273 h 605239"/>
              <a:gd name="connsiteX51" fmla="*/ 373273 h 605239"/>
              <a:gd name="connsiteY51" fmla="*/ 373273 h 605239"/>
              <a:gd name="connsiteX52" fmla="*/ 373273 h 605239"/>
              <a:gd name="connsiteY52" fmla="*/ 373273 h 605239"/>
              <a:gd name="connsiteX53" fmla="*/ 373273 h 605239"/>
              <a:gd name="connsiteY53" fmla="*/ 373273 h 605239"/>
              <a:gd name="connsiteX54" fmla="*/ 373273 h 605239"/>
              <a:gd name="connsiteY54" fmla="*/ 373273 h 605239"/>
              <a:gd name="connsiteX55" fmla="*/ 373273 h 605239"/>
              <a:gd name="connsiteY55" fmla="*/ 373273 h 605239"/>
              <a:gd name="connsiteX56" fmla="*/ 373273 h 605239"/>
              <a:gd name="connsiteY56" fmla="*/ 373273 h 605239"/>
              <a:gd name="connsiteX57" fmla="*/ 373273 h 605239"/>
              <a:gd name="connsiteY57" fmla="*/ 373273 h 605239"/>
              <a:gd name="connsiteX58" fmla="*/ 373273 h 605239"/>
              <a:gd name="connsiteY58" fmla="*/ 373273 h 605239"/>
              <a:gd name="connsiteX59" fmla="*/ 373273 h 605239"/>
              <a:gd name="connsiteY59" fmla="*/ 373273 h 605239"/>
              <a:gd name="connsiteX60" fmla="*/ 373273 h 605239"/>
              <a:gd name="connsiteY60" fmla="*/ 373273 h 605239"/>
              <a:gd name="connsiteX61" fmla="*/ 373273 h 605239"/>
              <a:gd name="connsiteY61" fmla="*/ 373273 h 605239"/>
              <a:gd name="connsiteX62" fmla="*/ 373273 h 605239"/>
              <a:gd name="connsiteY62" fmla="*/ 373273 h 605239"/>
              <a:gd name="connsiteX63" fmla="*/ 373273 h 605239"/>
              <a:gd name="connsiteY63" fmla="*/ 373273 h 605239"/>
              <a:gd name="connsiteX64" fmla="*/ 373273 h 605239"/>
              <a:gd name="connsiteY64" fmla="*/ 373273 h 605239"/>
              <a:gd name="connsiteX65" fmla="*/ 373273 h 605239"/>
              <a:gd name="connsiteY65" fmla="*/ 373273 h 605239"/>
              <a:gd name="connsiteX66" fmla="*/ 373273 h 605239"/>
              <a:gd name="connsiteY66" fmla="*/ 373273 h 605239"/>
              <a:gd name="connsiteX67" fmla="*/ 373273 h 605239"/>
              <a:gd name="connsiteY67" fmla="*/ 373273 h 605239"/>
              <a:gd name="connsiteX68" fmla="*/ 373273 h 605239"/>
              <a:gd name="connsiteY68" fmla="*/ 373273 h 605239"/>
              <a:gd name="connsiteX69" fmla="*/ 373273 h 605239"/>
              <a:gd name="connsiteY69" fmla="*/ 373273 h 605239"/>
              <a:gd name="connsiteX70" fmla="*/ 373273 h 605239"/>
              <a:gd name="connsiteY70" fmla="*/ 373273 h 605239"/>
              <a:gd name="connsiteX71" fmla="*/ 373273 h 605239"/>
              <a:gd name="connsiteY71" fmla="*/ 373273 h 605239"/>
              <a:gd name="connsiteX72" fmla="*/ 373273 h 605239"/>
              <a:gd name="connsiteY72" fmla="*/ 373273 h 605239"/>
              <a:gd name="connsiteX73" fmla="*/ 373273 h 605239"/>
              <a:gd name="connsiteY73" fmla="*/ 373273 h 605239"/>
              <a:gd name="connsiteX74" fmla="*/ 373273 h 605239"/>
              <a:gd name="connsiteY74" fmla="*/ 373273 h 605239"/>
              <a:gd name="connsiteX75" fmla="*/ 373273 h 605239"/>
              <a:gd name="connsiteY75" fmla="*/ 373273 h 605239"/>
              <a:gd name="connsiteX76" fmla="*/ 373273 h 605239"/>
              <a:gd name="connsiteY76" fmla="*/ 373273 h 605239"/>
              <a:gd name="connsiteX77" fmla="*/ 373273 h 605239"/>
              <a:gd name="connsiteY77" fmla="*/ 373273 h 605239"/>
              <a:gd name="connsiteX78" fmla="*/ 373273 h 605239"/>
              <a:gd name="connsiteY78" fmla="*/ 373273 h 605239"/>
              <a:gd name="connsiteX79" fmla="*/ 373273 h 605239"/>
              <a:gd name="connsiteY79" fmla="*/ 373273 h 605239"/>
              <a:gd name="connsiteX80" fmla="*/ 373273 h 605239"/>
              <a:gd name="connsiteY80" fmla="*/ 373273 h 605239"/>
              <a:gd name="connsiteX81" fmla="*/ 373273 h 605239"/>
              <a:gd name="connsiteY81" fmla="*/ 373273 h 605239"/>
              <a:gd name="connsiteX82" fmla="*/ 373273 h 605239"/>
              <a:gd name="connsiteY82" fmla="*/ 373273 h 605239"/>
              <a:gd name="connsiteX83" fmla="*/ 373273 h 605239"/>
              <a:gd name="connsiteY83" fmla="*/ 373273 h 605239"/>
              <a:gd name="connsiteX84" fmla="*/ 373273 h 605239"/>
              <a:gd name="connsiteY84" fmla="*/ 373273 h 605239"/>
              <a:gd name="connsiteX85" fmla="*/ 373273 h 605239"/>
              <a:gd name="connsiteY85" fmla="*/ 373273 h 605239"/>
              <a:gd name="connsiteX86" fmla="*/ 373273 h 605239"/>
              <a:gd name="connsiteY86" fmla="*/ 373273 h 605239"/>
              <a:gd name="connsiteX87" fmla="*/ 373273 h 605239"/>
              <a:gd name="connsiteY87" fmla="*/ 373273 h 605239"/>
              <a:gd name="connsiteX88" fmla="*/ 373273 h 605239"/>
              <a:gd name="connsiteY88" fmla="*/ 373273 h 605239"/>
              <a:gd name="connsiteX89" fmla="*/ 373273 h 605239"/>
              <a:gd name="connsiteY89" fmla="*/ 373273 h 605239"/>
              <a:gd name="connsiteX90" fmla="*/ 373273 h 605239"/>
              <a:gd name="connsiteY90" fmla="*/ 373273 h 605239"/>
              <a:gd name="connsiteX91" fmla="*/ 373273 h 605239"/>
              <a:gd name="connsiteY91" fmla="*/ 373273 h 605239"/>
              <a:gd name="connsiteX92" fmla="*/ 373273 h 605239"/>
              <a:gd name="connsiteY92" fmla="*/ 373273 h 605239"/>
              <a:gd name="connsiteX93" fmla="*/ 373273 h 605239"/>
              <a:gd name="connsiteY93" fmla="*/ 373273 h 605239"/>
              <a:gd name="connsiteX94" fmla="*/ 373273 h 605239"/>
              <a:gd name="connsiteY94" fmla="*/ 373273 h 605239"/>
              <a:gd name="connsiteX95" fmla="*/ 373273 h 605239"/>
              <a:gd name="connsiteY95" fmla="*/ 373273 h 605239"/>
              <a:gd name="connsiteX96" fmla="*/ 373273 h 605239"/>
              <a:gd name="connsiteY96" fmla="*/ 373273 h 605239"/>
              <a:gd name="connsiteX97" fmla="*/ 373273 h 605239"/>
              <a:gd name="connsiteY97" fmla="*/ 373273 h 605239"/>
              <a:gd name="connsiteX98" fmla="*/ 373273 h 605239"/>
              <a:gd name="connsiteY98" fmla="*/ 373273 h 605239"/>
              <a:gd name="connsiteX99" fmla="*/ 373273 h 605239"/>
              <a:gd name="connsiteY99" fmla="*/ 373273 h 605239"/>
              <a:gd name="connsiteX100" fmla="*/ 373273 h 605239"/>
              <a:gd name="connsiteY100" fmla="*/ 373273 h 605239"/>
              <a:gd name="connsiteX101" fmla="*/ 373273 h 605239"/>
              <a:gd name="connsiteY101" fmla="*/ 373273 h 605239"/>
              <a:gd name="connsiteX102" fmla="*/ 373273 h 605239"/>
              <a:gd name="connsiteY102" fmla="*/ 373273 h 605239"/>
              <a:gd name="connsiteX103" fmla="*/ 373273 h 605239"/>
              <a:gd name="connsiteY103" fmla="*/ 373273 h 605239"/>
              <a:gd name="connsiteX104" fmla="*/ 373273 h 605239"/>
              <a:gd name="connsiteY104" fmla="*/ 373273 h 605239"/>
              <a:gd name="connsiteX105" fmla="*/ 373273 h 605239"/>
              <a:gd name="connsiteY105" fmla="*/ 373273 h 605239"/>
              <a:gd name="connsiteX106" fmla="*/ 373273 h 605239"/>
              <a:gd name="connsiteY106" fmla="*/ 373273 h 605239"/>
              <a:gd name="connsiteX107" fmla="*/ 373273 h 605239"/>
              <a:gd name="connsiteY107" fmla="*/ 373273 h 605239"/>
              <a:gd name="connsiteX108" fmla="*/ 373273 h 605239"/>
              <a:gd name="connsiteY108" fmla="*/ 373273 h 605239"/>
              <a:gd name="connsiteX109" fmla="*/ 373273 h 605239"/>
              <a:gd name="connsiteY109" fmla="*/ 373273 h 605239"/>
              <a:gd name="connsiteX110" fmla="*/ 373273 h 605239"/>
              <a:gd name="connsiteY110" fmla="*/ 373273 h 605239"/>
              <a:gd name="connsiteX111" fmla="*/ 373273 h 605239"/>
              <a:gd name="connsiteY111" fmla="*/ 373273 h 605239"/>
              <a:gd name="connsiteX112" fmla="*/ 373273 h 605239"/>
              <a:gd name="connsiteY112" fmla="*/ 373273 h 605239"/>
              <a:gd name="connsiteX113" fmla="*/ 373273 h 605239"/>
              <a:gd name="connsiteY113" fmla="*/ 373273 h 605239"/>
              <a:gd name="connsiteX114" fmla="*/ 373273 h 605239"/>
              <a:gd name="connsiteY114" fmla="*/ 373273 h 605239"/>
              <a:gd name="connsiteX115" fmla="*/ 373273 h 605239"/>
              <a:gd name="connsiteY115" fmla="*/ 373273 h 605239"/>
              <a:gd name="connsiteX116" fmla="*/ 373273 h 605239"/>
              <a:gd name="connsiteY116" fmla="*/ 373273 h 605239"/>
              <a:gd name="connsiteX117" fmla="*/ 373273 h 605239"/>
              <a:gd name="connsiteY117" fmla="*/ 373273 h 605239"/>
              <a:gd name="connsiteX118" fmla="*/ 373273 h 605239"/>
              <a:gd name="connsiteY118" fmla="*/ 373273 h 605239"/>
              <a:gd name="connsiteX119" fmla="*/ 373273 h 605239"/>
              <a:gd name="connsiteY119" fmla="*/ 373273 h 605239"/>
              <a:gd name="connsiteX120" fmla="*/ 373273 h 605239"/>
              <a:gd name="connsiteY120" fmla="*/ 373273 h 605239"/>
              <a:gd name="connsiteX121" fmla="*/ 373273 h 605239"/>
              <a:gd name="connsiteY121" fmla="*/ 373273 h 605239"/>
              <a:gd name="connsiteX122" fmla="*/ 373273 h 605239"/>
              <a:gd name="connsiteY122" fmla="*/ 373273 h 605239"/>
              <a:gd name="connsiteX123" fmla="*/ 373273 h 605239"/>
              <a:gd name="connsiteY123" fmla="*/ 373273 h 605239"/>
              <a:gd name="connsiteX124" fmla="*/ 373273 h 605239"/>
              <a:gd name="connsiteY124" fmla="*/ 373273 h 605239"/>
              <a:gd name="connsiteX125" fmla="*/ 373273 h 605239"/>
              <a:gd name="connsiteY125" fmla="*/ 373273 h 605239"/>
              <a:gd name="connsiteX126" fmla="*/ 373273 h 605239"/>
              <a:gd name="connsiteY126" fmla="*/ 373273 h 605239"/>
              <a:gd name="connsiteX127" fmla="*/ 373273 h 605239"/>
              <a:gd name="connsiteY127" fmla="*/ 373273 h 605239"/>
              <a:gd name="connsiteX128" fmla="*/ 373273 h 605239"/>
              <a:gd name="connsiteY128" fmla="*/ 373273 h 605239"/>
              <a:gd name="connsiteX129" fmla="*/ 373273 h 605239"/>
              <a:gd name="connsiteY129" fmla="*/ 373273 h 605239"/>
              <a:gd name="connsiteX130" fmla="*/ 373273 h 605239"/>
              <a:gd name="connsiteY130" fmla="*/ 373273 h 605239"/>
              <a:gd name="connsiteX131" fmla="*/ 373273 h 605239"/>
              <a:gd name="connsiteY131" fmla="*/ 373273 h 605239"/>
              <a:gd name="connsiteX132" fmla="*/ 373273 h 605239"/>
              <a:gd name="connsiteY132" fmla="*/ 373273 h 605239"/>
              <a:gd name="connsiteX133" fmla="*/ 373273 h 605239"/>
              <a:gd name="connsiteY133" fmla="*/ 373273 h 605239"/>
              <a:gd name="connsiteX134" fmla="*/ 373273 h 605239"/>
              <a:gd name="connsiteY134" fmla="*/ 373273 h 605239"/>
              <a:gd name="connsiteX135" fmla="*/ 373273 h 605239"/>
              <a:gd name="connsiteY135" fmla="*/ 373273 h 605239"/>
              <a:gd name="connsiteX136" fmla="*/ 373273 h 605239"/>
              <a:gd name="connsiteY136" fmla="*/ 373273 h 605239"/>
              <a:gd name="connsiteX137" fmla="*/ 373273 h 605239"/>
              <a:gd name="connsiteY137" fmla="*/ 373273 h 605239"/>
              <a:gd name="connsiteX138" fmla="*/ 373273 h 605239"/>
              <a:gd name="connsiteY138" fmla="*/ 373273 h 605239"/>
              <a:gd name="connsiteX139" fmla="*/ 373273 h 605239"/>
              <a:gd name="connsiteY139" fmla="*/ 373273 h 605239"/>
              <a:gd name="connsiteX140" fmla="*/ 373273 h 605239"/>
              <a:gd name="connsiteY140" fmla="*/ 373273 h 605239"/>
              <a:gd name="connsiteX141" fmla="*/ 373273 h 605239"/>
              <a:gd name="connsiteY141" fmla="*/ 373273 h 605239"/>
              <a:gd name="connsiteX142" fmla="*/ 373273 h 605239"/>
              <a:gd name="connsiteY142" fmla="*/ 373273 h 605239"/>
              <a:gd name="connsiteX143" fmla="*/ 373273 h 605239"/>
              <a:gd name="connsiteY143" fmla="*/ 373273 h 605239"/>
              <a:gd name="connsiteX144" fmla="*/ 373273 h 605239"/>
              <a:gd name="connsiteY144" fmla="*/ 373273 h 605239"/>
              <a:gd name="connsiteX145" fmla="*/ 373273 h 605239"/>
              <a:gd name="connsiteY145" fmla="*/ 373273 h 605239"/>
              <a:gd name="connsiteX146" fmla="*/ 373273 h 605239"/>
              <a:gd name="connsiteY146" fmla="*/ 373273 h 605239"/>
              <a:gd name="connsiteX147" fmla="*/ 373273 h 605239"/>
              <a:gd name="connsiteY147" fmla="*/ 373273 h 605239"/>
              <a:gd name="connsiteX148" fmla="*/ 373273 h 605239"/>
              <a:gd name="connsiteY148" fmla="*/ 373273 h 605239"/>
              <a:gd name="connsiteX149" fmla="*/ 373273 h 605239"/>
              <a:gd name="connsiteY149" fmla="*/ 373273 h 605239"/>
              <a:gd name="connsiteX150" fmla="*/ 373273 h 605239"/>
              <a:gd name="connsiteY150" fmla="*/ 373273 h 605239"/>
              <a:gd name="connsiteX151" fmla="*/ 373273 h 605239"/>
              <a:gd name="connsiteY151" fmla="*/ 373273 h 605239"/>
              <a:gd name="connsiteX152" fmla="*/ 373273 h 605239"/>
              <a:gd name="connsiteY152" fmla="*/ 373273 h 605239"/>
              <a:gd name="connsiteX153" fmla="*/ 373273 h 605239"/>
              <a:gd name="connsiteY153" fmla="*/ 373273 h 605239"/>
              <a:gd name="connsiteX154" fmla="*/ 373273 h 605239"/>
              <a:gd name="connsiteY154" fmla="*/ 373273 h 605239"/>
              <a:gd name="connsiteX155" fmla="*/ 373273 h 605239"/>
              <a:gd name="connsiteY155" fmla="*/ 373273 h 605239"/>
              <a:gd name="connsiteX156" fmla="*/ 373273 h 605239"/>
              <a:gd name="connsiteY156" fmla="*/ 373273 h 605239"/>
              <a:gd name="connsiteX157" fmla="*/ 373273 h 605239"/>
              <a:gd name="connsiteY157" fmla="*/ 373273 h 605239"/>
              <a:gd name="connsiteX158" fmla="*/ 373273 h 605239"/>
              <a:gd name="connsiteY158" fmla="*/ 373273 h 605239"/>
              <a:gd name="connsiteX159" fmla="*/ 373273 h 605239"/>
              <a:gd name="connsiteY159" fmla="*/ 373273 h 605239"/>
              <a:gd name="connsiteX160" fmla="*/ 373273 h 605239"/>
              <a:gd name="connsiteY160" fmla="*/ 373273 h 605239"/>
              <a:gd name="connsiteX161" fmla="*/ 373273 h 605239"/>
              <a:gd name="connsiteY161" fmla="*/ 373273 h 605239"/>
              <a:gd name="connsiteX162" fmla="*/ 373273 h 605239"/>
              <a:gd name="connsiteY162" fmla="*/ 373273 h 605239"/>
              <a:gd name="connsiteX163" fmla="*/ 373273 h 605239"/>
              <a:gd name="connsiteY163" fmla="*/ 373273 h 605239"/>
              <a:gd name="connsiteX164" fmla="*/ 373273 h 605239"/>
              <a:gd name="connsiteY164" fmla="*/ 373273 h 605239"/>
              <a:gd name="connsiteX165" fmla="*/ 373273 h 605239"/>
              <a:gd name="connsiteY165" fmla="*/ 373273 h 605239"/>
              <a:gd name="connsiteX166" fmla="*/ 373273 h 605239"/>
              <a:gd name="connsiteY166" fmla="*/ 373273 h 605239"/>
              <a:gd name="connsiteX167" fmla="*/ 373273 h 605239"/>
              <a:gd name="connsiteY167" fmla="*/ 373273 h 605239"/>
              <a:gd name="connsiteX168" fmla="*/ 373273 h 605239"/>
              <a:gd name="connsiteY168" fmla="*/ 373273 h 605239"/>
              <a:gd name="connsiteX169" fmla="*/ 373273 h 605239"/>
              <a:gd name="connsiteY169" fmla="*/ 373273 h 605239"/>
              <a:gd name="connsiteX170" fmla="*/ 373273 h 605239"/>
              <a:gd name="connsiteY170" fmla="*/ 373273 h 605239"/>
              <a:gd name="connsiteX171" fmla="*/ 373273 h 605239"/>
              <a:gd name="connsiteY171" fmla="*/ 373273 h 605239"/>
              <a:gd name="connsiteX172" fmla="*/ 373273 h 605239"/>
              <a:gd name="connsiteY172" fmla="*/ 373273 h 605239"/>
              <a:gd name="connsiteX173" fmla="*/ 373273 h 605239"/>
              <a:gd name="connsiteY173" fmla="*/ 373273 h 605239"/>
              <a:gd name="connsiteX174" fmla="*/ 373273 h 605239"/>
              <a:gd name="connsiteY174" fmla="*/ 373273 h 605239"/>
              <a:gd name="connsiteX175" fmla="*/ 373273 h 605239"/>
              <a:gd name="connsiteY175" fmla="*/ 373273 h 605239"/>
              <a:gd name="connsiteX176" fmla="*/ 373273 h 605239"/>
              <a:gd name="connsiteY176" fmla="*/ 373273 h 605239"/>
              <a:gd name="connsiteX177" fmla="*/ 373273 h 605239"/>
              <a:gd name="connsiteY177" fmla="*/ 373273 h 605239"/>
              <a:gd name="connsiteX178" fmla="*/ 373273 h 605239"/>
              <a:gd name="connsiteY178" fmla="*/ 373273 h 605239"/>
              <a:gd name="connsiteX179" fmla="*/ 373273 h 605239"/>
              <a:gd name="connsiteY179" fmla="*/ 373273 h 605239"/>
              <a:gd name="connsiteX180" fmla="*/ 373273 h 605239"/>
              <a:gd name="connsiteY180" fmla="*/ 373273 h 605239"/>
              <a:gd name="connsiteX181" fmla="*/ 373273 h 605239"/>
              <a:gd name="connsiteY181" fmla="*/ 373273 h 605239"/>
              <a:gd name="connsiteX182" fmla="*/ 373273 h 605239"/>
              <a:gd name="connsiteY182" fmla="*/ 373273 h 605239"/>
              <a:gd name="connsiteX183" fmla="*/ 373273 h 605239"/>
              <a:gd name="connsiteY183" fmla="*/ 373273 h 605239"/>
              <a:gd name="connsiteX184" fmla="*/ 373273 h 605239"/>
              <a:gd name="connsiteY184" fmla="*/ 373273 h 605239"/>
              <a:gd name="connsiteX185" fmla="*/ 373273 h 605239"/>
              <a:gd name="connsiteY185" fmla="*/ 373273 h 605239"/>
              <a:gd name="connsiteX186" fmla="*/ 373273 h 605239"/>
              <a:gd name="connsiteY186" fmla="*/ 373273 h 605239"/>
              <a:gd name="connsiteX187" fmla="*/ 373273 h 605239"/>
              <a:gd name="connsiteY187" fmla="*/ 373273 h 605239"/>
              <a:gd name="connsiteX188" fmla="*/ 373273 h 605239"/>
              <a:gd name="connsiteY188" fmla="*/ 373273 h 605239"/>
              <a:gd name="connsiteX189" fmla="*/ 373273 h 605239"/>
              <a:gd name="connsiteY189" fmla="*/ 373273 h 605239"/>
              <a:gd name="connsiteX190" fmla="*/ 373273 h 605239"/>
              <a:gd name="connsiteY190" fmla="*/ 373273 h 605239"/>
              <a:gd name="connsiteX191" fmla="*/ 373273 h 605239"/>
              <a:gd name="connsiteY191" fmla="*/ 373273 h 605239"/>
              <a:gd name="connsiteX192" fmla="*/ 373273 h 605239"/>
              <a:gd name="connsiteY192" fmla="*/ 373273 h 605239"/>
              <a:gd name="connsiteX193" fmla="*/ 373273 h 605239"/>
              <a:gd name="connsiteY193" fmla="*/ 373273 h 605239"/>
              <a:gd name="connsiteX194" fmla="*/ 373273 h 605239"/>
              <a:gd name="connsiteY194" fmla="*/ 373273 h 605239"/>
              <a:gd name="connsiteX195" fmla="*/ 373273 h 605239"/>
              <a:gd name="connsiteY195" fmla="*/ 373273 h 605239"/>
              <a:gd name="connsiteX196" fmla="*/ 373273 h 605239"/>
              <a:gd name="connsiteY196" fmla="*/ 373273 h 605239"/>
              <a:gd name="connsiteX197" fmla="*/ 373273 h 605239"/>
              <a:gd name="connsiteY197" fmla="*/ 373273 h 605239"/>
              <a:gd name="connsiteX198" fmla="*/ 373273 h 605239"/>
              <a:gd name="connsiteY198" fmla="*/ 373273 h 605239"/>
              <a:gd name="connsiteX199" fmla="*/ 373273 h 605239"/>
              <a:gd name="connsiteY199" fmla="*/ 373273 h 605239"/>
              <a:gd name="connsiteX200" fmla="*/ 373273 h 605239"/>
              <a:gd name="connsiteY200" fmla="*/ 373273 h 605239"/>
              <a:gd name="connsiteX201" fmla="*/ 373273 h 605239"/>
              <a:gd name="connsiteY201" fmla="*/ 373273 h 605239"/>
              <a:gd name="connsiteX202" fmla="*/ 373273 h 605239"/>
              <a:gd name="connsiteY202" fmla="*/ 373273 h 605239"/>
              <a:gd name="connsiteX203" fmla="*/ 373273 h 605239"/>
              <a:gd name="connsiteY203" fmla="*/ 373273 h 605239"/>
              <a:gd name="connsiteX204" fmla="*/ 373273 h 605239"/>
              <a:gd name="connsiteY204" fmla="*/ 373273 h 605239"/>
              <a:gd name="connsiteX205" fmla="*/ 373273 h 605239"/>
              <a:gd name="connsiteY205" fmla="*/ 373273 h 605239"/>
              <a:gd name="connsiteX206" fmla="*/ 373273 h 605239"/>
              <a:gd name="connsiteY206" fmla="*/ 373273 h 605239"/>
              <a:gd name="connsiteX207" fmla="*/ 373273 h 605239"/>
              <a:gd name="connsiteY207" fmla="*/ 373273 h 605239"/>
              <a:gd name="connsiteX208" fmla="*/ 373273 h 605239"/>
              <a:gd name="connsiteY208" fmla="*/ 373273 h 605239"/>
              <a:gd name="connsiteX209" fmla="*/ 373273 h 605239"/>
              <a:gd name="connsiteY209" fmla="*/ 373273 h 605239"/>
              <a:gd name="connsiteX210" fmla="*/ 373273 h 605239"/>
              <a:gd name="connsiteY210" fmla="*/ 373273 h 605239"/>
              <a:gd name="connsiteX211" fmla="*/ 373273 h 605239"/>
              <a:gd name="connsiteY211" fmla="*/ 373273 h 605239"/>
              <a:gd name="connsiteX212" fmla="*/ 373273 h 605239"/>
              <a:gd name="connsiteY212" fmla="*/ 373273 h 605239"/>
              <a:gd name="connsiteX213" fmla="*/ 373273 h 605239"/>
              <a:gd name="connsiteY213" fmla="*/ 373273 h 605239"/>
              <a:gd name="connsiteX214" fmla="*/ 373273 h 605239"/>
              <a:gd name="connsiteY214" fmla="*/ 373273 h 605239"/>
              <a:gd name="connsiteX215" fmla="*/ 373273 h 605239"/>
              <a:gd name="connsiteY215" fmla="*/ 373273 h 605239"/>
              <a:gd name="connsiteX216" fmla="*/ 373273 h 605239"/>
              <a:gd name="connsiteY216" fmla="*/ 373273 h 605239"/>
              <a:gd name="connsiteX217" fmla="*/ 373273 h 605239"/>
              <a:gd name="connsiteY217" fmla="*/ 373273 h 605239"/>
              <a:gd name="connsiteX218" fmla="*/ 373273 h 605239"/>
              <a:gd name="connsiteY218" fmla="*/ 373273 h 605239"/>
              <a:gd name="connsiteX219" fmla="*/ 373273 h 605239"/>
              <a:gd name="connsiteY219" fmla="*/ 373273 h 605239"/>
              <a:gd name="connsiteX220" fmla="*/ 373273 h 605239"/>
              <a:gd name="connsiteY220" fmla="*/ 373273 h 605239"/>
              <a:gd name="connsiteX221" fmla="*/ 373273 h 605239"/>
              <a:gd name="connsiteY221" fmla="*/ 373273 h 605239"/>
              <a:gd name="connsiteX222" fmla="*/ 373273 h 605239"/>
              <a:gd name="connsiteY222" fmla="*/ 373273 h 605239"/>
              <a:gd name="connsiteX223" fmla="*/ 373273 h 605239"/>
              <a:gd name="connsiteY223" fmla="*/ 373273 h 605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</a:cxnLst>
            <a:rect l="l" t="t" r="r" b="b"/>
            <a:pathLst>
              <a:path w="607639" h="606678">
                <a:moveTo>
                  <a:pt x="172163" y="566244"/>
                </a:moveTo>
                <a:lnTo>
                  <a:pt x="435405" y="566244"/>
                </a:lnTo>
                <a:cubicBezTo>
                  <a:pt x="441012" y="566244"/>
                  <a:pt x="445550" y="570776"/>
                  <a:pt x="445550" y="576286"/>
                </a:cubicBezTo>
                <a:lnTo>
                  <a:pt x="445550" y="596547"/>
                </a:lnTo>
                <a:cubicBezTo>
                  <a:pt x="445550" y="602146"/>
                  <a:pt x="441012" y="606678"/>
                  <a:pt x="435405" y="606678"/>
                </a:cubicBezTo>
                <a:cubicBezTo>
                  <a:pt x="429887" y="606678"/>
                  <a:pt x="425349" y="602146"/>
                  <a:pt x="425349" y="596547"/>
                </a:cubicBezTo>
                <a:lnTo>
                  <a:pt x="425349" y="586417"/>
                </a:lnTo>
                <a:lnTo>
                  <a:pt x="182308" y="586417"/>
                </a:lnTo>
                <a:lnTo>
                  <a:pt x="182308" y="596547"/>
                </a:lnTo>
                <a:cubicBezTo>
                  <a:pt x="182308" y="602146"/>
                  <a:pt x="177770" y="606678"/>
                  <a:pt x="172163" y="606678"/>
                </a:cubicBezTo>
                <a:cubicBezTo>
                  <a:pt x="166556" y="606678"/>
                  <a:pt x="162018" y="602146"/>
                  <a:pt x="162018" y="596547"/>
                </a:cubicBezTo>
                <a:lnTo>
                  <a:pt x="162018" y="576286"/>
                </a:lnTo>
                <a:cubicBezTo>
                  <a:pt x="162018" y="570776"/>
                  <a:pt x="166556" y="566244"/>
                  <a:pt x="172163" y="566244"/>
                </a:cubicBezTo>
                <a:close/>
                <a:moveTo>
                  <a:pt x="536712" y="545976"/>
                </a:moveTo>
                <a:cubicBezTo>
                  <a:pt x="527278" y="545976"/>
                  <a:pt x="519180" y="552464"/>
                  <a:pt x="517044" y="561618"/>
                </a:cubicBezTo>
                <a:cubicBezTo>
                  <a:pt x="516332" y="564818"/>
                  <a:pt x="514108" y="567484"/>
                  <a:pt x="510993" y="568728"/>
                </a:cubicBezTo>
                <a:cubicBezTo>
                  <a:pt x="507967" y="569972"/>
                  <a:pt x="504496" y="569617"/>
                  <a:pt x="501737" y="567839"/>
                </a:cubicBezTo>
                <a:cubicBezTo>
                  <a:pt x="500047" y="566773"/>
                  <a:pt x="498178" y="566240"/>
                  <a:pt x="496220" y="566240"/>
                </a:cubicBezTo>
                <a:cubicBezTo>
                  <a:pt x="490613" y="566240"/>
                  <a:pt x="486075" y="570772"/>
                  <a:pt x="486075" y="576283"/>
                </a:cubicBezTo>
                <a:cubicBezTo>
                  <a:pt x="486075" y="581882"/>
                  <a:pt x="490613" y="586414"/>
                  <a:pt x="496220" y="586414"/>
                </a:cubicBezTo>
                <a:lnTo>
                  <a:pt x="577204" y="586414"/>
                </a:lnTo>
                <a:cubicBezTo>
                  <a:pt x="582810" y="586414"/>
                  <a:pt x="587349" y="581882"/>
                  <a:pt x="587349" y="576283"/>
                </a:cubicBezTo>
                <a:cubicBezTo>
                  <a:pt x="587349" y="568817"/>
                  <a:pt x="578361" y="563573"/>
                  <a:pt x="571775" y="567839"/>
                </a:cubicBezTo>
                <a:cubicBezTo>
                  <a:pt x="568927" y="569617"/>
                  <a:pt x="565546" y="569972"/>
                  <a:pt x="562431" y="568728"/>
                </a:cubicBezTo>
                <a:cubicBezTo>
                  <a:pt x="559405" y="567484"/>
                  <a:pt x="557180" y="564818"/>
                  <a:pt x="556379" y="561618"/>
                </a:cubicBezTo>
                <a:cubicBezTo>
                  <a:pt x="554243" y="552464"/>
                  <a:pt x="546145" y="545976"/>
                  <a:pt x="536712" y="545976"/>
                </a:cubicBezTo>
                <a:close/>
                <a:moveTo>
                  <a:pt x="70838" y="545976"/>
                </a:moveTo>
                <a:cubicBezTo>
                  <a:pt x="61405" y="545976"/>
                  <a:pt x="53396" y="552464"/>
                  <a:pt x="51260" y="561618"/>
                </a:cubicBezTo>
                <a:cubicBezTo>
                  <a:pt x="50459" y="564818"/>
                  <a:pt x="48234" y="567484"/>
                  <a:pt x="45119" y="568728"/>
                </a:cubicBezTo>
                <a:cubicBezTo>
                  <a:pt x="42093" y="569972"/>
                  <a:pt x="38623" y="569617"/>
                  <a:pt x="35864" y="567839"/>
                </a:cubicBezTo>
                <a:cubicBezTo>
                  <a:pt x="34173" y="566773"/>
                  <a:pt x="32304" y="566240"/>
                  <a:pt x="30346" y="566240"/>
                </a:cubicBezTo>
                <a:cubicBezTo>
                  <a:pt x="24829" y="566240"/>
                  <a:pt x="20290" y="570772"/>
                  <a:pt x="20290" y="576283"/>
                </a:cubicBezTo>
                <a:cubicBezTo>
                  <a:pt x="20290" y="581882"/>
                  <a:pt x="24829" y="586414"/>
                  <a:pt x="30346" y="586414"/>
                </a:cubicBezTo>
                <a:lnTo>
                  <a:pt x="111419" y="586414"/>
                </a:lnTo>
                <a:cubicBezTo>
                  <a:pt x="116937" y="586414"/>
                  <a:pt x="121475" y="581882"/>
                  <a:pt x="121475" y="576283"/>
                </a:cubicBezTo>
                <a:cubicBezTo>
                  <a:pt x="121475" y="568817"/>
                  <a:pt x="112487" y="563573"/>
                  <a:pt x="105902" y="567839"/>
                </a:cubicBezTo>
                <a:cubicBezTo>
                  <a:pt x="103143" y="569617"/>
                  <a:pt x="99672" y="569972"/>
                  <a:pt x="96557" y="568728"/>
                </a:cubicBezTo>
                <a:cubicBezTo>
                  <a:pt x="93531" y="567484"/>
                  <a:pt x="91307" y="564818"/>
                  <a:pt x="90506" y="561618"/>
                </a:cubicBezTo>
                <a:cubicBezTo>
                  <a:pt x="88370" y="552464"/>
                  <a:pt x="80361" y="545976"/>
                  <a:pt x="70838" y="545976"/>
                </a:cubicBezTo>
                <a:close/>
                <a:moveTo>
                  <a:pt x="296637" y="488198"/>
                </a:moveTo>
                <a:cubicBezTo>
                  <a:pt x="300206" y="484459"/>
                  <a:pt x="307254" y="484459"/>
                  <a:pt x="311001" y="488198"/>
                </a:cubicBezTo>
                <a:cubicBezTo>
                  <a:pt x="312875" y="490157"/>
                  <a:pt x="313945" y="492649"/>
                  <a:pt x="313945" y="495409"/>
                </a:cubicBezTo>
                <a:cubicBezTo>
                  <a:pt x="313945" y="498080"/>
                  <a:pt x="312875" y="500662"/>
                  <a:pt x="311001" y="502620"/>
                </a:cubicBezTo>
                <a:cubicBezTo>
                  <a:pt x="309038" y="504401"/>
                  <a:pt x="306451" y="505558"/>
                  <a:pt x="303775" y="505558"/>
                </a:cubicBezTo>
                <a:cubicBezTo>
                  <a:pt x="301098" y="505558"/>
                  <a:pt x="298511" y="504401"/>
                  <a:pt x="296637" y="502620"/>
                </a:cubicBezTo>
                <a:cubicBezTo>
                  <a:pt x="294764" y="500662"/>
                  <a:pt x="293693" y="498080"/>
                  <a:pt x="293693" y="495409"/>
                </a:cubicBezTo>
                <a:cubicBezTo>
                  <a:pt x="293693" y="492649"/>
                  <a:pt x="294764" y="490157"/>
                  <a:pt x="296637" y="488198"/>
                </a:cubicBezTo>
                <a:close/>
                <a:moveTo>
                  <a:pt x="506337" y="444863"/>
                </a:moveTo>
                <a:lnTo>
                  <a:pt x="506337" y="485297"/>
                </a:lnTo>
                <a:lnTo>
                  <a:pt x="526530" y="485297"/>
                </a:lnTo>
                <a:lnTo>
                  <a:pt x="526530" y="444863"/>
                </a:lnTo>
                <a:close/>
                <a:moveTo>
                  <a:pt x="80979" y="444863"/>
                </a:moveTo>
                <a:lnTo>
                  <a:pt x="80979" y="485297"/>
                </a:lnTo>
                <a:lnTo>
                  <a:pt x="101291" y="485297"/>
                </a:lnTo>
                <a:lnTo>
                  <a:pt x="101291" y="444863"/>
                </a:lnTo>
                <a:close/>
                <a:moveTo>
                  <a:pt x="496196" y="424690"/>
                </a:moveTo>
                <a:lnTo>
                  <a:pt x="536671" y="424690"/>
                </a:lnTo>
                <a:cubicBezTo>
                  <a:pt x="542275" y="424690"/>
                  <a:pt x="546812" y="429222"/>
                  <a:pt x="546812" y="434732"/>
                </a:cubicBezTo>
                <a:lnTo>
                  <a:pt x="546812" y="495427"/>
                </a:lnTo>
                <a:cubicBezTo>
                  <a:pt x="546812" y="501026"/>
                  <a:pt x="542275" y="505558"/>
                  <a:pt x="536671" y="505558"/>
                </a:cubicBezTo>
                <a:lnTo>
                  <a:pt x="496196" y="505558"/>
                </a:lnTo>
                <a:cubicBezTo>
                  <a:pt x="490592" y="505558"/>
                  <a:pt x="486055" y="501026"/>
                  <a:pt x="486055" y="495427"/>
                </a:cubicBezTo>
                <a:lnTo>
                  <a:pt x="486055" y="434732"/>
                </a:lnTo>
                <a:cubicBezTo>
                  <a:pt x="486055" y="429222"/>
                  <a:pt x="490592" y="424690"/>
                  <a:pt x="496196" y="424690"/>
                </a:cubicBezTo>
                <a:close/>
                <a:moveTo>
                  <a:pt x="212649" y="424690"/>
                </a:moveTo>
                <a:lnTo>
                  <a:pt x="394900" y="424690"/>
                </a:lnTo>
                <a:cubicBezTo>
                  <a:pt x="400507" y="424690"/>
                  <a:pt x="405045" y="429222"/>
                  <a:pt x="405045" y="434732"/>
                </a:cubicBezTo>
                <a:cubicBezTo>
                  <a:pt x="405045" y="440331"/>
                  <a:pt x="400507" y="444863"/>
                  <a:pt x="394900" y="444863"/>
                </a:cubicBezTo>
                <a:lnTo>
                  <a:pt x="364555" y="444863"/>
                </a:lnTo>
                <a:lnTo>
                  <a:pt x="364555" y="535861"/>
                </a:lnTo>
                <a:cubicBezTo>
                  <a:pt x="364555" y="541460"/>
                  <a:pt x="360016" y="545992"/>
                  <a:pt x="354410" y="545992"/>
                </a:cubicBezTo>
                <a:cubicBezTo>
                  <a:pt x="348804" y="545992"/>
                  <a:pt x="344265" y="541460"/>
                  <a:pt x="344265" y="535861"/>
                </a:cubicBezTo>
                <a:lnTo>
                  <a:pt x="344265" y="444863"/>
                </a:lnTo>
                <a:lnTo>
                  <a:pt x="263284" y="444863"/>
                </a:lnTo>
                <a:lnTo>
                  <a:pt x="263284" y="535861"/>
                </a:lnTo>
                <a:cubicBezTo>
                  <a:pt x="263284" y="541460"/>
                  <a:pt x="258746" y="545992"/>
                  <a:pt x="253140" y="545992"/>
                </a:cubicBezTo>
                <a:cubicBezTo>
                  <a:pt x="247622" y="545992"/>
                  <a:pt x="243084" y="541460"/>
                  <a:pt x="243084" y="535861"/>
                </a:cubicBezTo>
                <a:lnTo>
                  <a:pt x="243084" y="444863"/>
                </a:lnTo>
                <a:lnTo>
                  <a:pt x="212649" y="444863"/>
                </a:lnTo>
                <a:cubicBezTo>
                  <a:pt x="207043" y="444863"/>
                  <a:pt x="202593" y="440331"/>
                  <a:pt x="202593" y="434732"/>
                </a:cubicBezTo>
                <a:cubicBezTo>
                  <a:pt x="202593" y="429222"/>
                  <a:pt x="207043" y="424690"/>
                  <a:pt x="212649" y="424690"/>
                </a:cubicBezTo>
                <a:close/>
                <a:moveTo>
                  <a:pt x="70824" y="424690"/>
                </a:moveTo>
                <a:lnTo>
                  <a:pt x="111447" y="424690"/>
                </a:lnTo>
                <a:cubicBezTo>
                  <a:pt x="116970" y="424690"/>
                  <a:pt x="121514" y="429222"/>
                  <a:pt x="121514" y="434732"/>
                </a:cubicBezTo>
                <a:lnTo>
                  <a:pt x="121514" y="495427"/>
                </a:lnTo>
                <a:cubicBezTo>
                  <a:pt x="121514" y="501026"/>
                  <a:pt x="116970" y="505558"/>
                  <a:pt x="111447" y="505558"/>
                </a:cubicBezTo>
                <a:lnTo>
                  <a:pt x="70824" y="505558"/>
                </a:lnTo>
                <a:cubicBezTo>
                  <a:pt x="65300" y="505558"/>
                  <a:pt x="60757" y="501026"/>
                  <a:pt x="60757" y="495427"/>
                </a:cubicBezTo>
                <a:lnTo>
                  <a:pt x="60757" y="434732"/>
                </a:lnTo>
                <a:cubicBezTo>
                  <a:pt x="60757" y="429222"/>
                  <a:pt x="65300" y="424690"/>
                  <a:pt x="70824" y="424690"/>
                </a:cubicBezTo>
                <a:close/>
                <a:moveTo>
                  <a:pt x="506337" y="323521"/>
                </a:moveTo>
                <a:lnTo>
                  <a:pt x="506337" y="363981"/>
                </a:lnTo>
                <a:lnTo>
                  <a:pt x="526530" y="363981"/>
                </a:lnTo>
                <a:lnTo>
                  <a:pt x="526530" y="323521"/>
                </a:lnTo>
                <a:close/>
                <a:moveTo>
                  <a:pt x="344253" y="323521"/>
                </a:moveTo>
                <a:lnTo>
                  <a:pt x="344253" y="363981"/>
                </a:lnTo>
                <a:lnTo>
                  <a:pt x="364558" y="363981"/>
                </a:lnTo>
                <a:lnTo>
                  <a:pt x="364558" y="323521"/>
                </a:lnTo>
                <a:close/>
                <a:moveTo>
                  <a:pt x="243057" y="323521"/>
                </a:moveTo>
                <a:lnTo>
                  <a:pt x="243057" y="363981"/>
                </a:lnTo>
                <a:lnTo>
                  <a:pt x="263250" y="363981"/>
                </a:lnTo>
                <a:lnTo>
                  <a:pt x="263250" y="323521"/>
                </a:lnTo>
                <a:close/>
                <a:moveTo>
                  <a:pt x="80979" y="323521"/>
                </a:moveTo>
                <a:lnTo>
                  <a:pt x="80979" y="363981"/>
                </a:lnTo>
                <a:lnTo>
                  <a:pt x="101291" y="363981"/>
                </a:lnTo>
                <a:lnTo>
                  <a:pt x="101291" y="323521"/>
                </a:lnTo>
                <a:close/>
                <a:moveTo>
                  <a:pt x="496196" y="303247"/>
                </a:moveTo>
                <a:lnTo>
                  <a:pt x="536671" y="303247"/>
                </a:lnTo>
                <a:cubicBezTo>
                  <a:pt x="542275" y="303247"/>
                  <a:pt x="546812" y="307782"/>
                  <a:pt x="546812" y="313384"/>
                </a:cubicBezTo>
                <a:lnTo>
                  <a:pt x="546812" y="374119"/>
                </a:lnTo>
                <a:cubicBezTo>
                  <a:pt x="546812" y="379721"/>
                  <a:pt x="542275" y="384256"/>
                  <a:pt x="536671" y="384256"/>
                </a:cubicBezTo>
                <a:lnTo>
                  <a:pt x="496196" y="384256"/>
                </a:lnTo>
                <a:cubicBezTo>
                  <a:pt x="490592" y="384256"/>
                  <a:pt x="486055" y="379721"/>
                  <a:pt x="486055" y="374119"/>
                </a:cubicBezTo>
                <a:lnTo>
                  <a:pt x="486055" y="313384"/>
                </a:lnTo>
                <a:cubicBezTo>
                  <a:pt x="486055" y="307782"/>
                  <a:pt x="490592" y="303247"/>
                  <a:pt x="496196" y="303247"/>
                </a:cubicBezTo>
                <a:close/>
                <a:moveTo>
                  <a:pt x="334189" y="303247"/>
                </a:moveTo>
                <a:lnTo>
                  <a:pt x="374711" y="303247"/>
                </a:lnTo>
                <a:cubicBezTo>
                  <a:pt x="380321" y="303247"/>
                  <a:pt x="384863" y="307782"/>
                  <a:pt x="384863" y="313384"/>
                </a:cubicBezTo>
                <a:lnTo>
                  <a:pt x="384863" y="374119"/>
                </a:lnTo>
                <a:cubicBezTo>
                  <a:pt x="384863" y="379721"/>
                  <a:pt x="380321" y="384256"/>
                  <a:pt x="374711" y="384256"/>
                </a:cubicBezTo>
                <a:lnTo>
                  <a:pt x="334189" y="384256"/>
                </a:lnTo>
                <a:cubicBezTo>
                  <a:pt x="328578" y="384256"/>
                  <a:pt x="324036" y="379721"/>
                  <a:pt x="324036" y="374119"/>
                </a:cubicBezTo>
                <a:lnTo>
                  <a:pt x="324036" y="313384"/>
                </a:lnTo>
                <a:cubicBezTo>
                  <a:pt x="324036" y="307782"/>
                  <a:pt x="328578" y="303247"/>
                  <a:pt x="334189" y="303247"/>
                </a:cubicBezTo>
                <a:close/>
                <a:moveTo>
                  <a:pt x="232916" y="303247"/>
                </a:moveTo>
                <a:lnTo>
                  <a:pt x="273391" y="303247"/>
                </a:lnTo>
                <a:cubicBezTo>
                  <a:pt x="278995" y="303247"/>
                  <a:pt x="283532" y="307782"/>
                  <a:pt x="283532" y="313384"/>
                </a:cubicBezTo>
                <a:lnTo>
                  <a:pt x="283532" y="374119"/>
                </a:lnTo>
                <a:cubicBezTo>
                  <a:pt x="283532" y="379721"/>
                  <a:pt x="278995" y="384256"/>
                  <a:pt x="273391" y="384256"/>
                </a:cubicBezTo>
                <a:lnTo>
                  <a:pt x="232916" y="384256"/>
                </a:lnTo>
                <a:cubicBezTo>
                  <a:pt x="227312" y="384256"/>
                  <a:pt x="222775" y="379721"/>
                  <a:pt x="222775" y="374119"/>
                </a:cubicBezTo>
                <a:lnTo>
                  <a:pt x="222775" y="313384"/>
                </a:lnTo>
                <a:cubicBezTo>
                  <a:pt x="222775" y="307782"/>
                  <a:pt x="227312" y="303247"/>
                  <a:pt x="232916" y="303247"/>
                </a:cubicBezTo>
                <a:close/>
                <a:moveTo>
                  <a:pt x="70824" y="303247"/>
                </a:moveTo>
                <a:lnTo>
                  <a:pt x="111447" y="303247"/>
                </a:lnTo>
                <a:cubicBezTo>
                  <a:pt x="116970" y="303247"/>
                  <a:pt x="121514" y="307782"/>
                  <a:pt x="121514" y="313384"/>
                </a:cubicBezTo>
                <a:lnTo>
                  <a:pt x="121514" y="374119"/>
                </a:lnTo>
                <a:cubicBezTo>
                  <a:pt x="121514" y="379721"/>
                  <a:pt x="116970" y="384256"/>
                  <a:pt x="111447" y="384256"/>
                </a:cubicBezTo>
                <a:lnTo>
                  <a:pt x="70824" y="384256"/>
                </a:lnTo>
                <a:cubicBezTo>
                  <a:pt x="65300" y="384256"/>
                  <a:pt x="60757" y="379721"/>
                  <a:pt x="60757" y="374119"/>
                </a:cubicBezTo>
                <a:lnTo>
                  <a:pt x="60757" y="313384"/>
                </a:lnTo>
                <a:cubicBezTo>
                  <a:pt x="60757" y="307782"/>
                  <a:pt x="65300" y="303247"/>
                  <a:pt x="70824" y="303247"/>
                </a:cubicBezTo>
                <a:close/>
                <a:moveTo>
                  <a:pt x="597494" y="222379"/>
                </a:moveTo>
                <a:cubicBezTo>
                  <a:pt x="603101" y="222379"/>
                  <a:pt x="607639" y="226912"/>
                  <a:pt x="607639" y="232511"/>
                </a:cubicBezTo>
                <a:lnTo>
                  <a:pt x="607639" y="576283"/>
                </a:lnTo>
                <a:cubicBezTo>
                  <a:pt x="607639" y="593080"/>
                  <a:pt x="594023" y="606678"/>
                  <a:pt x="577204" y="606678"/>
                </a:cubicBezTo>
                <a:lnTo>
                  <a:pt x="496220" y="606678"/>
                </a:lnTo>
                <a:cubicBezTo>
                  <a:pt x="479489" y="606678"/>
                  <a:pt x="465873" y="593080"/>
                  <a:pt x="465873" y="576283"/>
                </a:cubicBezTo>
                <a:cubicBezTo>
                  <a:pt x="465873" y="559574"/>
                  <a:pt x="479489" y="545976"/>
                  <a:pt x="496220" y="545976"/>
                </a:cubicBezTo>
                <a:cubicBezTo>
                  <a:pt x="498000" y="545976"/>
                  <a:pt x="499691" y="546154"/>
                  <a:pt x="501470" y="546420"/>
                </a:cubicBezTo>
                <a:cubicBezTo>
                  <a:pt x="508412" y="533889"/>
                  <a:pt x="521761" y="525712"/>
                  <a:pt x="536712" y="525712"/>
                </a:cubicBezTo>
                <a:cubicBezTo>
                  <a:pt x="551752" y="525712"/>
                  <a:pt x="565012" y="533889"/>
                  <a:pt x="572042" y="546420"/>
                </a:cubicBezTo>
                <a:cubicBezTo>
                  <a:pt x="573733" y="546154"/>
                  <a:pt x="575513" y="545976"/>
                  <a:pt x="577204" y="545976"/>
                </a:cubicBezTo>
                <a:cubicBezTo>
                  <a:pt x="580763" y="545976"/>
                  <a:pt x="584145" y="546687"/>
                  <a:pt x="587349" y="547842"/>
                </a:cubicBezTo>
                <a:lnTo>
                  <a:pt x="587349" y="262817"/>
                </a:lnTo>
                <a:lnTo>
                  <a:pt x="476018" y="262817"/>
                </a:lnTo>
                <a:cubicBezTo>
                  <a:pt x="470412" y="262817"/>
                  <a:pt x="465873" y="258285"/>
                  <a:pt x="465873" y="252686"/>
                </a:cubicBezTo>
                <a:cubicBezTo>
                  <a:pt x="465873" y="247175"/>
                  <a:pt x="470412" y="242643"/>
                  <a:pt x="476018" y="242643"/>
                </a:cubicBezTo>
                <a:lnTo>
                  <a:pt x="587349" y="242643"/>
                </a:lnTo>
                <a:lnTo>
                  <a:pt x="587349" y="232511"/>
                </a:lnTo>
                <a:cubicBezTo>
                  <a:pt x="587349" y="226912"/>
                  <a:pt x="591887" y="222379"/>
                  <a:pt x="597494" y="222379"/>
                </a:cubicBezTo>
                <a:close/>
                <a:moveTo>
                  <a:pt x="10145" y="222379"/>
                </a:moveTo>
                <a:cubicBezTo>
                  <a:pt x="15752" y="222379"/>
                  <a:pt x="20290" y="226912"/>
                  <a:pt x="20290" y="232511"/>
                </a:cubicBezTo>
                <a:lnTo>
                  <a:pt x="20290" y="242643"/>
                </a:lnTo>
                <a:lnTo>
                  <a:pt x="131621" y="242643"/>
                </a:lnTo>
                <a:cubicBezTo>
                  <a:pt x="137227" y="242643"/>
                  <a:pt x="141766" y="247175"/>
                  <a:pt x="141766" y="252686"/>
                </a:cubicBezTo>
                <a:cubicBezTo>
                  <a:pt x="141766" y="258285"/>
                  <a:pt x="137227" y="262817"/>
                  <a:pt x="131621" y="262817"/>
                </a:cubicBezTo>
                <a:lnTo>
                  <a:pt x="20290" y="262817"/>
                </a:lnTo>
                <a:lnTo>
                  <a:pt x="20290" y="547842"/>
                </a:lnTo>
                <a:cubicBezTo>
                  <a:pt x="23405" y="546687"/>
                  <a:pt x="26787" y="545976"/>
                  <a:pt x="30346" y="545976"/>
                </a:cubicBezTo>
                <a:cubicBezTo>
                  <a:pt x="32126" y="545976"/>
                  <a:pt x="33906" y="546154"/>
                  <a:pt x="35597" y="546420"/>
                </a:cubicBezTo>
                <a:cubicBezTo>
                  <a:pt x="42538" y="533889"/>
                  <a:pt x="55887" y="525712"/>
                  <a:pt x="70838" y="525712"/>
                </a:cubicBezTo>
                <a:cubicBezTo>
                  <a:pt x="85878" y="525712"/>
                  <a:pt x="99227" y="533889"/>
                  <a:pt x="106169" y="546420"/>
                </a:cubicBezTo>
                <a:cubicBezTo>
                  <a:pt x="107859" y="546154"/>
                  <a:pt x="109639" y="545976"/>
                  <a:pt x="111419" y="545976"/>
                </a:cubicBezTo>
                <a:cubicBezTo>
                  <a:pt x="128150" y="545976"/>
                  <a:pt x="141766" y="559574"/>
                  <a:pt x="141766" y="576283"/>
                </a:cubicBezTo>
                <a:cubicBezTo>
                  <a:pt x="141766" y="593080"/>
                  <a:pt x="128150" y="606678"/>
                  <a:pt x="111419" y="606678"/>
                </a:cubicBezTo>
                <a:lnTo>
                  <a:pt x="30346" y="606678"/>
                </a:lnTo>
                <a:cubicBezTo>
                  <a:pt x="13616" y="606678"/>
                  <a:pt x="0" y="593080"/>
                  <a:pt x="0" y="576283"/>
                </a:cubicBezTo>
                <a:lnTo>
                  <a:pt x="0" y="232511"/>
                </a:lnTo>
                <a:cubicBezTo>
                  <a:pt x="0" y="226912"/>
                  <a:pt x="4538" y="222379"/>
                  <a:pt x="10145" y="222379"/>
                </a:cubicBezTo>
                <a:close/>
                <a:moveTo>
                  <a:pt x="172144" y="131420"/>
                </a:moveTo>
                <a:cubicBezTo>
                  <a:pt x="177740" y="131420"/>
                  <a:pt x="182270" y="135952"/>
                  <a:pt x="182270" y="141551"/>
                </a:cubicBezTo>
                <a:lnTo>
                  <a:pt x="182270" y="535861"/>
                </a:lnTo>
                <a:cubicBezTo>
                  <a:pt x="182270" y="541460"/>
                  <a:pt x="177740" y="545992"/>
                  <a:pt x="172144" y="545992"/>
                </a:cubicBezTo>
                <a:cubicBezTo>
                  <a:pt x="166548" y="545992"/>
                  <a:pt x="162018" y="541460"/>
                  <a:pt x="162018" y="535861"/>
                </a:cubicBezTo>
                <a:lnTo>
                  <a:pt x="162018" y="141551"/>
                </a:lnTo>
                <a:cubicBezTo>
                  <a:pt x="162018" y="135952"/>
                  <a:pt x="166548" y="131420"/>
                  <a:pt x="172144" y="131420"/>
                </a:cubicBezTo>
                <a:close/>
                <a:moveTo>
                  <a:pt x="435415" y="121258"/>
                </a:moveTo>
                <a:cubicBezTo>
                  <a:pt x="441016" y="121258"/>
                  <a:pt x="445550" y="125790"/>
                  <a:pt x="445550" y="131390"/>
                </a:cubicBezTo>
                <a:lnTo>
                  <a:pt x="445550" y="535859"/>
                </a:lnTo>
                <a:cubicBezTo>
                  <a:pt x="445550" y="541459"/>
                  <a:pt x="441016" y="545991"/>
                  <a:pt x="435415" y="545991"/>
                </a:cubicBezTo>
                <a:cubicBezTo>
                  <a:pt x="429903" y="545991"/>
                  <a:pt x="425368" y="541459"/>
                  <a:pt x="425368" y="535859"/>
                </a:cubicBezTo>
                <a:lnTo>
                  <a:pt x="425368" y="131390"/>
                </a:lnTo>
                <a:cubicBezTo>
                  <a:pt x="425368" y="125790"/>
                  <a:pt x="429903" y="121258"/>
                  <a:pt x="435415" y="121258"/>
                </a:cubicBezTo>
                <a:close/>
                <a:moveTo>
                  <a:pt x="293734" y="121258"/>
                </a:moveTo>
                <a:cubicBezTo>
                  <a:pt x="299244" y="121258"/>
                  <a:pt x="303776" y="125789"/>
                  <a:pt x="303776" y="131387"/>
                </a:cubicBezTo>
                <a:lnTo>
                  <a:pt x="303776" y="161686"/>
                </a:lnTo>
                <a:lnTo>
                  <a:pt x="313907" y="161686"/>
                </a:lnTo>
                <a:cubicBezTo>
                  <a:pt x="319505" y="161686"/>
                  <a:pt x="324037" y="166217"/>
                  <a:pt x="324037" y="171815"/>
                </a:cubicBezTo>
                <a:cubicBezTo>
                  <a:pt x="324037" y="177412"/>
                  <a:pt x="319505" y="181944"/>
                  <a:pt x="313907" y="181944"/>
                </a:cubicBezTo>
                <a:lnTo>
                  <a:pt x="293734" y="181944"/>
                </a:lnTo>
                <a:cubicBezTo>
                  <a:pt x="288135" y="181944"/>
                  <a:pt x="283603" y="177412"/>
                  <a:pt x="283603" y="171815"/>
                </a:cubicBezTo>
                <a:lnTo>
                  <a:pt x="283603" y="131387"/>
                </a:lnTo>
                <a:cubicBezTo>
                  <a:pt x="283603" y="125789"/>
                  <a:pt x="288135" y="121258"/>
                  <a:pt x="293734" y="121258"/>
                </a:cubicBezTo>
                <a:close/>
                <a:moveTo>
                  <a:pt x="303775" y="101092"/>
                </a:moveTo>
                <a:cubicBezTo>
                  <a:pt x="270307" y="101092"/>
                  <a:pt x="243070" y="128294"/>
                  <a:pt x="243070" y="161718"/>
                </a:cubicBezTo>
                <a:cubicBezTo>
                  <a:pt x="243070" y="195231"/>
                  <a:pt x="270307" y="222433"/>
                  <a:pt x="303775" y="222433"/>
                </a:cubicBezTo>
                <a:cubicBezTo>
                  <a:pt x="337332" y="222433"/>
                  <a:pt x="364570" y="195231"/>
                  <a:pt x="364570" y="161718"/>
                </a:cubicBezTo>
                <a:cubicBezTo>
                  <a:pt x="364570" y="128294"/>
                  <a:pt x="337332" y="101092"/>
                  <a:pt x="303775" y="101092"/>
                </a:cubicBezTo>
                <a:close/>
                <a:moveTo>
                  <a:pt x="303775" y="80824"/>
                </a:moveTo>
                <a:cubicBezTo>
                  <a:pt x="348459" y="80824"/>
                  <a:pt x="384864" y="117182"/>
                  <a:pt x="384864" y="161718"/>
                </a:cubicBezTo>
                <a:cubicBezTo>
                  <a:pt x="384864" y="206343"/>
                  <a:pt x="348459" y="242701"/>
                  <a:pt x="303775" y="242701"/>
                </a:cubicBezTo>
                <a:cubicBezTo>
                  <a:pt x="259092" y="242701"/>
                  <a:pt x="222775" y="206343"/>
                  <a:pt x="222775" y="161718"/>
                </a:cubicBezTo>
                <a:cubicBezTo>
                  <a:pt x="222775" y="117182"/>
                  <a:pt x="259092" y="80824"/>
                  <a:pt x="303775" y="80824"/>
                </a:cubicBezTo>
                <a:close/>
                <a:moveTo>
                  <a:pt x="298613" y="1399"/>
                </a:moveTo>
                <a:cubicBezTo>
                  <a:pt x="301818" y="-467"/>
                  <a:pt x="305823" y="-467"/>
                  <a:pt x="309027" y="1399"/>
                </a:cubicBezTo>
                <a:lnTo>
                  <a:pt x="460966" y="92389"/>
                </a:lnTo>
                <a:cubicBezTo>
                  <a:pt x="465683" y="95322"/>
                  <a:pt x="467285" y="101453"/>
                  <a:pt x="464437" y="106251"/>
                </a:cubicBezTo>
                <a:cubicBezTo>
                  <a:pt x="462479" y="109450"/>
                  <a:pt x="459185" y="111227"/>
                  <a:pt x="455714" y="111227"/>
                </a:cubicBezTo>
                <a:cubicBezTo>
                  <a:pt x="453934" y="111227"/>
                  <a:pt x="452154" y="110694"/>
                  <a:pt x="450463" y="109717"/>
                </a:cubicBezTo>
                <a:lnTo>
                  <a:pt x="303776" y="21836"/>
                </a:lnTo>
                <a:lnTo>
                  <a:pt x="157088" y="109717"/>
                </a:lnTo>
                <a:cubicBezTo>
                  <a:pt x="152282" y="112649"/>
                  <a:pt x="146051" y="111049"/>
                  <a:pt x="143203" y="106251"/>
                </a:cubicBezTo>
                <a:cubicBezTo>
                  <a:pt x="140355" y="101453"/>
                  <a:pt x="141868" y="95322"/>
                  <a:pt x="146674" y="9238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politician_89888"/>
          <p:cNvSpPr>
            <a:spLocks noChangeAspect="1"/>
          </p:cNvSpPr>
          <p:nvPr/>
        </p:nvSpPr>
        <p:spPr>
          <a:xfrm>
            <a:off x="2158445" y="4564979"/>
            <a:ext cx="439483" cy="504000"/>
          </a:xfrm>
          <a:custGeom>
            <a:avLst/>
            <a:gdLst>
              <a:gd name="T0" fmla="*/ 2420 w 4858"/>
              <a:gd name="T1" fmla="*/ 3345 h 5579"/>
              <a:gd name="T2" fmla="*/ 583 w 4858"/>
              <a:gd name="T3" fmla="*/ 3345 h 5579"/>
              <a:gd name="T4" fmla="*/ 2023 w 4858"/>
              <a:gd name="T5" fmla="*/ 4883 h 5579"/>
              <a:gd name="T6" fmla="*/ 2023 w 4858"/>
              <a:gd name="T7" fmla="*/ 5150 h 5579"/>
              <a:gd name="T8" fmla="*/ 35 w 4858"/>
              <a:gd name="T9" fmla="*/ 5102 h 5579"/>
              <a:gd name="T10" fmla="*/ 321 w 4858"/>
              <a:gd name="T11" fmla="*/ 3296 h 5579"/>
              <a:gd name="T12" fmla="*/ 2683 w 4858"/>
              <a:gd name="T13" fmla="*/ 3296 h 5579"/>
              <a:gd name="T14" fmla="*/ 2735 w 4858"/>
              <a:gd name="T15" fmla="*/ 4312 h 5579"/>
              <a:gd name="T16" fmla="*/ 4858 w 4858"/>
              <a:gd name="T17" fmla="*/ 3172 h 5579"/>
              <a:gd name="T18" fmla="*/ 4729 w 4858"/>
              <a:gd name="T19" fmla="*/ 4179 h 5579"/>
              <a:gd name="T20" fmla="*/ 3498 w 4858"/>
              <a:gd name="T21" fmla="*/ 4845 h 5579"/>
              <a:gd name="T22" fmla="*/ 4009 w 4858"/>
              <a:gd name="T23" fmla="*/ 4979 h 5579"/>
              <a:gd name="T24" fmla="*/ 3363 w 4858"/>
              <a:gd name="T25" fmla="*/ 5112 h 5579"/>
              <a:gd name="T26" fmla="*/ 3363 w 4858"/>
              <a:gd name="T27" fmla="*/ 5112 h 5579"/>
              <a:gd name="T28" fmla="*/ 2717 w 4858"/>
              <a:gd name="T29" fmla="*/ 4979 h 5579"/>
              <a:gd name="T30" fmla="*/ 3231 w 4858"/>
              <a:gd name="T31" fmla="*/ 4845 h 5579"/>
              <a:gd name="T32" fmla="*/ 3363 w 4858"/>
              <a:gd name="T33" fmla="*/ 3032 h 5579"/>
              <a:gd name="T34" fmla="*/ 4858 w 4858"/>
              <a:gd name="T35" fmla="*/ 3172 h 5579"/>
              <a:gd name="T36" fmla="*/ 3498 w 4858"/>
              <a:gd name="T37" fmla="*/ 3299 h 5579"/>
              <a:gd name="T38" fmla="*/ 4591 w 4858"/>
              <a:gd name="T39" fmla="*/ 3912 h 5579"/>
              <a:gd name="T40" fmla="*/ 838 w 4858"/>
              <a:gd name="T41" fmla="*/ 1837 h 5579"/>
              <a:gd name="T42" fmla="*/ 1274 w 4858"/>
              <a:gd name="T43" fmla="*/ 22 h 5579"/>
              <a:gd name="T44" fmla="*/ 1510 w 4858"/>
              <a:gd name="T45" fmla="*/ 0 h 5579"/>
              <a:gd name="T46" fmla="*/ 1870 w 4858"/>
              <a:gd name="T47" fmla="*/ 68 h 5579"/>
              <a:gd name="T48" fmla="*/ 2157 w 4858"/>
              <a:gd name="T49" fmla="*/ 1837 h 5579"/>
              <a:gd name="T50" fmla="*/ 838 w 4858"/>
              <a:gd name="T51" fmla="*/ 1837 h 5579"/>
              <a:gd name="T52" fmla="*/ 2025 w 4858"/>
              <a:gd name="T53" fmla="*/ 1189 h 5579"/>
              <a:gd name="T54" fmla="*/ 1375 w 4858"/>
              <a:gd name="T55" fmla="*/ 1010 h 5579"/>
              <a:gd name="T56" fmla="*/ 812 w 4858"/>
              <a:gd name="T57" fmla="*/ 1188 h 5579"/>
              <a:gd name="T58" fmla="*/ 1497 w 4858"/>
              <a:gd name="T59" fmla="*/ 1853 h 5579"/>
              <a:gd name="T60" fmla="*/ 2186 w 4858"/>
              <a:gd name="T61" fmla="*/ 1175 h 5579"/>
              <a:gd name="T62" fmla="*/ 1605 w 4858"/>
              <a:gd name="T63" fmla="*/ 766 h 5579"/>
              <a:gd name="T64" fmla="*/ 1779 w 4858"/>
              <a:gd name="T65" fmla="*/ 317 h 5579"/>
              <a:gd name="T66" fmla="*/ 794 w 4858"/>
              <a:gd name="T67" fmla="*/ 921 h 5579"/>
              <a:gd name="T68" fmla="*/ 1519 w 4858"/>
              <a:gd name="T69" fmla="*/ 260 h 5579"/>
              <a:gd name="T70" fmla="*/ 795 w 4858"/>
              <a:gd name="T71" fmla="*/ 906 h 5579"/>
              <a:gd name="T72" fmla="*/ 1365 w 4858"/>
              <a:gd name="T73" fmla="*/ 3933 h 5579"/>
              <a:gd name="T74" fmla="*/ 1631 w 4858"/>
              <a:gd name="T75" fmla="*/ 3933 h 5579"/>
              <a:gd name="T76" fmla="*/ 1498 w 4858"/>
              <a:gd name="T77" fmla="*/ 2898 h 5579"/>
              <a:gd name="T78" fmla="*/ 4169 w 4858"/>
              <a:gd name="T79" fmla="*/ 5312 h 5579"/>
              <a:gd name="T80" fmla="*/ 2424 w 4858"/>
              <a:gd name="T81" fmla="*/ 5445 h 5579"/>
              <a:gd name="T82" fmla="*/ 4169 w 4858"/>
              <a:gd name="T83" fmla="*/ 5579 h 5579"/>
              <a:gd name="T84" fmla="*/ 4169 w 4858"/>
              <a:gd name="T85" fmla="*/ 5312 h 55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4858" h="5579">
                <a:moveTo>
                  <a:pt x="2580" y="4205"/>
                </a:moveTo>
                <a:lnTo>
                  <a:pt x="2420" y="3345"/>
                </a:lnTo>
                <a:cubicBezTo>
                  <a:pt x="2338" y="2900"/>
                  <a:pt x="1900" y="2701"/>
                  <a:pt x="1502" y="2701"/>
                </a:cubicBezTo>
                <a:cubicBezTo>
                  <a:pt x="1104" y="2701"/>
                  <a:pt x="666" y="2900"/>
                  <a:pt x="583" y="3345"/>
                </a:cubicBezTo>
                <a:lnTo>
                  <a:pt x="298" y="4883"/>
                </a:lnTo>
                <a:lnTo>
                  <a:pt x="2023" y="4883"/>
                </a:lnTo>
                <a:cubicBezTo>
                  <a:pt x="2097" y="4883"/>
                  <a:pt x="2156" y="4943"/>
                  <a:pt x="2156" y="5017"/>
                </a:cubicBezTo>
                <a:cubicBezTo>
                  <a:pt x="2156" y="5090"/>
                  <a:pt x="2097" y="5150"/>
                  <a:pt x="2023" y="5150"/>
                </a:cubicBezTo>
                <a:lnTo>
                  <a:pt x="138" y="5150"/>
                </a:lnTo>
                <a:cubicBezTo>
                  <a:pt x="98" y="5150"/>
                  <a:pt x="61" y="5132"/>
                  <a:pt x="35" y="5102"/>
                </a:cubicBezTo>
                <a:cubicBezTo>
                  <a:pt x="10" y="5072"/>
                  <a:pt x="0" y="5031"/>
                  <a:pt x="7" y="4992"/>
                </a:cubicBezTo>
                <a:lnTo>
                  <a:pt x="321" y="3296"/>
                </a:lnTo>
                <a:cubicBezTo>
                  <a:pt x="431" y="2700"/>
                  <a:pt x="994" y="2434"/>
                  <a:pt x="1502" y="2434"/>
                </a:cubicBezTo>
                <a:cubicBezTo>
                  <a:pt x="2010" y="2434"/>
                  <a:pt x="2572" y="2700"/>
                  <a:pt x="2683" y="3296"/>
                </a:cubicBezTo>
                <a:lnTo>
                  <a:pt x="2842" y="4156"/>
                </a:lnTo>
                <a:cubicBezTo>
                  <a:pt x="2855" y="4229"/>
                  <a:pt x="2808" y="4298"/>
                  <a:pt x="2735" y="4312"/>
                </a:cubicBezTo>
                <a:cubicBezTo>
                  <a:pt x="2663" y="4325"/>
                  <a:pt x="2593" y="4277"/>
                  <a:pt x="2580" y="4205"/>
                </a:cubicBezTo>
                <a:close/>
                <a:moveTo>
                  <a:pt x="4858" y="3172"/>
                </a:moveTo>
                <a:lnTo>
                  <a:pt x="4858" y="4046"/>
                </a:lnTo>
                <a:cubicBezTo>
                  <a:pt x="4858" y="4120"/>
                  <a:pt x="4803" y="4179"/>
                  <a:pt x="4729" y="4179"/>
                </a:cubicBezTo>
                <a:lnTo>
                  <a:pt x="3498" y="4179"/>
                </a:lnTo>
                <a:lnTo>
                  <a:pt x="3498" y="4845"/>
                </a:lnTo>
                <a:lnTo>
                  <a:pt x="3876" y="4845"/>
                </a:lnTo>
                <a:cubicBezTo>
                  <a:pt x="3950" y="4845"/>
                  <a:pt x="4009" y="4905"/>
                  <a:pt x="4009" y="4979"/>
                </a:cubicBezTo>
                <a:cubicBezTo>
                  <a:pt x="4009" y="5052"/>
                  <a:pt x="3950" y="5112"/>
                  <a:pt x="3876" y="5112"/>
                </a:cubicBezTo>
                <a:lnTo>
                  <a:pt x="3363" y="5112"/>
                </a:lnTo>
                <a:lnTo>
                  <a:pt x="3363" y="5112"/>
                </a:lnTo>
                <a:lnTo>
                  <a:pt x="3363" y="5112"/>
                </a:lnTo>
                <a:lnTo>
                  <a:pt x="2850" y="5112"/>
                </a:lnTo>
                <a:cubicBezTo>
                  <a:pt x="2777" y="5112"/>
                  <a:pt x="2717" y="5052"/>
                  <a:pt x="2717" y="4979"/>
                </a:cubicBezTo>
                <a:cubicBezTo>
                  <a:pt x="2717" y="4905"/>
                  <a:pt x="2777" y="4845"/>
                  <a:pt x="2850" y="4845"/>
                </a:cubicBezTo>
                <a:lnTo>
                  <a:pt x="3231" y="4845"/>
                </a:lnTo>
                <a:lnTo>
                  <a:pt x="3231" y="3172"/>
                </a:lnTo>
                <a:cubicBezTo>
                  <a:pt x="3231" y="3098"/>
                  <a:pt x="3290" y="3032"/>
                  <a:pt x="3363" y="3032"/>
                </a:cubicBezTo>
                <a:lnTo>
                  <a:pt x="4729" y="3032"/>
                </a:lnTo>
                <a:cubicBezTo>
                  <a:pt x="4803" y="3032"/>
                  <a:pt x="4858" y="3098"/>
                  <a:pt x="4858" y="3172"/>
                </a:cubicBezTo>
                <a:close/>
                <a:moveTo>
                  <a:pt x="4591" y="3299"/>
                </a:moveTo>
                <a:lnTo>
                  <a:pt x="3498" y="3299"/>
                </a:lnTo>
                <a:lnTo>
                  <a:pt x="3498" y="3912"/>
                </a:lnTo>
                <a:lnTo>
                  <a:pt x="4591" y="3912"/>
                </a:lnTo>
                <a:lnTo>
                  <a:pt x="4591" y="3299"/>
                </a:lnTo>
                <a:close/>
                <a:moveTo>
                  <a:pt x="838" y="1837"/>
                </a:moveTo>
                <a:cubicBezTo>
                  <a:pt x="687" y="1679"/>
                  <a:pt x="510" y="1388"/>
                  <a:pt x="528" y="896"/>
                </a:cubicBezTo>
                <a:cubicBezTo>
                  <a:pt x="547" y="394"/>
                  <a:pt x="897" y="110"/>
                  <a:pt x="1274" y="22"/>
                </a:cubicBezTo>
                <a:cubicBezTo>
                  <a:pt x="1297" y="16"/>
                  <a:pt x="1328" y="11"/>
                  <a:pt x="1360" y="7"/>
                </a:cubicBezTo>
                <a:cubicBezTo>
                  <a:pt x="1397" y="2"/>
                  <a:pt x="1456" y="0"/>
                  <a:pt x="1510" y="0"/>
                </a:cubicBezTo>
                <a:cubicBezTo>
                  <a:pt x="1556" y="0"/>
                  <a:pt x="1702" y="17"/>
                  <a:pt x="1706" y="18"/>
                </a:cubicBezTo>
                <a:cubicBezTo>
                  <a:pt x="1761" y="30"/>
                  <a:pt x="1816" y="47"/>
                  <a:pt x="1870" y="68"/>
                </a:cubicBezTo>
                <a:cubicBezTo>
                  <a:pt x="2186" y="190"/>
                  <a:pt x="2450" y="461"/>
                  <a:pt x="2467" y="896"/>
                </a:cubicBezTo>
                <a:cubicBezTo>
                  <a:pt x="2485" y="1388"/>
                  <a:pt x="2308" y="1679"/>
                  <a:pt x="2157" y="1837"/>
                </a:cubicBezTo>
                <a:cubicBezTo>
                  <a:pt x="1981" y="2019"/>
                  <a:pt x="1747" y="2120"/>
                  <a:pt x="1497" y="2120"/>
                </a:cubicBezTo>
                <a:cubicBezTo>
                  <a:pt x="1248" y="2120"/>
                  <a:pt x="1014" y="2019"/>
                  <a:pt x="838" y="1837"/>
                </a:cubicBezTo>
                <a:close/>
                <a:moveTo>
                  <a:pt x="2186" y="1175"/>
                </a:moveTo>
                <a:cubicBezTo>
                  <a:pt x="2132" y="1184"/>
                  <a:pt x="2078" y="1189"/>
                  <a:pt x="2025" y="1189"/>
                </a:cubicBezTo>
                <a:cubicBezTo>
                  <a:pt x="1810" y="1189"/>
                  <a:pt x="1598" y="1112"/>
                  <a:pt x="1429" y="966"/>
                </a:cubicBezTo>
                <a:cubicBezTo>
                  <a:pt x="1411" y="981"/>
                  <a:pt x="1394" y="996"/>
                  <a:pt x="1375" y="1010"/>
                </a:cubicBezTo>
                <a:cubicBezTo>
                  <a:pt x="1216" y="1127"/>
                  <a:pt x="1026" y="1189"/>
                  <a:pt x="834" y="1189"/>
                </a:cubicBezTo>
                <a:cubicBezTo>
                  <a:pt x="826" y="1189"/>
                  <a:pt x="819" y="1189"/>
                  <a:pt x="812" y="1188"/>
                </a:cubicBezTo>
                <a:cubicBezTo>
                  <a:pt x="843" y="1377"/>
                  <a:pt x="917" y="1534"/>
                  <a:pt x="1030" y="1652"/>
                </a:cubicBezTo>
                <a:cubicBezTo>
                  <a:pt x="1155" y="1782"/>
                  <a:pt x="1321" y="1853"/>
                  <a:pt x="1497" y="1853"/>
                </a:cubicBezTo>
                <a:cubicBezTo>
                  <a:pt x="1674" y="1853"/>
                  <a:pt x="1839" y="1782"/>
                  <a:pt x="1965" y="1652"/>
                </a:cubicBezTo>
                <a:cubicBezTo>
                  <a:pt x="2081" y="1531"/>
                  <a:pt x="2155" y="1369"/>
                  <a:pt x="2186" y="1175"/>
                </a:cubicBezTo>
                <a:close/>
                <a:moveTo>
                  <a:pt x="1779" y="317"/>
                </a:moveTo>
                <a:cubicBezTo>
                  <a:pt x="1748" y="486"/>
                  <a:pt x="1689" y="638"/>
                  <a:pt x="1605" y="766"/>
                </a:cubicBezTo>
                <a:cubicBezTo>
                  <a:pt x="1771" y="907"/>
                  <a:pt x="1993" y="957"/>
                  <a:pt x="2200" y="898"/>
                </a:cubicBezTo>
                <a:cubicBezTo>
                  <a:pt x="2185" y="595"/>
                  <a:pt x="2004" y="405"/>
                  <a:pt x="1779" y="317"/>
                </a:cubicBezTo>
                <a:close/>
                <a:moveTo>
                  <a:pt x="795" y="906"/>
                </a:moveTo>
                <a:cubicBezTo>
                  <a:pt x="795" y="911"/>
                  <a:pt x="795" y="916"/>
                  <a:pt x="794" y="921"/>
                </a:cubicBezTo>
                <a:cubicBezTo>
                  <a:pt x="944" y="930"/>
                  <a:pt x="1093" y="887"/>
                  <a:pt x="1216" y="796"/>
                </a:cubicBezTo>
                <a:cubicBezTo>
                  <a:pt x="1373" y="679"/>
                  <a:pt x="1478" y="492"/>
                  <a:pt x="1519" y="260"/>
                </a:cubicBezTo>
                <a:cubicBezTo>
                  <a:pt x="1511" y="260"/>
                  <a:pt x="1504" y="259"/>
                  <a:pt x="1497" y="259"/>
                </a:cubicBezTo>
                <a:cubicBezTo>
                  <a:pt x="1158" y="273"/>
                  <a:pt x="811" y="477"/>
                  <a:pt x="795" y="906"/>
                </a:cubicBezTo>
                <a:close/>
                <a:moveTo>
                  <a:pt x="1365" y="3031"/>
                </a:moveTo>
                <a:lnTo>
                  <a:pt x="1365" y="3933"/>
                </a:lnTo>
                <a:cubicBezTo>
                  <a:pt x="1365" y="4007"/>
                  <a:pt x="1424" y="4066"/>
                  <a:pt x="1498" y="4066"/>
                </a:cubicBezTo>
                <a:cubicBezTo>
                  <a:pt x="1572" y="4066"/>
                  <a:pt x="1631" y="4007"/>
                  <a:pt x="1631" y="3933"/>
                </a:cubicBezTo>
                <a:lnTo>
                  <a:pt x="1631" y="3031"/>
                </a:lnTo>
                <a:cubicBezTo>
                  <a:pt x="1631" y="2957"/>
                  <a:pt x="1572" y="2898"/>
                  <a:pt x="1498" y="2898"/>
                </a:cubicBezTo>
                <a:cubicBezTo>
                  <a:pt x="1424" y="2898"/>
                  <a:pt x="1365" y="2957"/>
                  <a:pt x="1365" y="3031"/>
                </a:cubicBezTo>
                <a:close/>
                <a:moveTo>
                  <a:pt x="4169" y="5312"/>
                </a:moveTo>
                <a:lnTo>
                  <a:pt x="2557" y="5312"/>
                </a:lnTo>
                <a:cubicBezTo>
                  <a:pt x="2484" y="5312"/>
                  <a:pt x="2424" y="5372"/>
                  <a:pt x="2424" y="5445"/>
                </a:cubicBezTo>
                <a:cubicBezTo>
                  <a:pt x="2424" y="5519"/>
                  <a:pt x="2484" y="5579"/>
                  <a:pt x="2557" y="5579"/>
                </a:cubicBezTo>
                <a:lnTo>
                  <a:pt x="4169" y="5579"/>
                </a:lnTo>
                <a:cubicBezTo>
                  <a:pt x="4243" y="5579"/>
                  <a:pt x="4302" y="5519"/>
                  <a:pt x="4302" y="5445"/>
                </a:cubicBezTo>
                <a:cubicBezTo>
                  <a:pt x="4302" y="5372"/>
                  <a:pt x="4243" y="5312"/>
                  <a:pt x="4169" y="531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6" name="组合 185"/>
          <p:cNvGrpSpPr/>
          <p:nvPr/>
        </p:nvGrpSpPr>
        <p:grpSpPr>
          <a:xfrm>
            <a:off x="3675716" y="4681248"/>
            <a:ext cx="1122753" cy="271463"/>
            <a:chOff x="3664757" y="4632323"/>
            <a:chExt cx="1122753" cy="271463"/>
          </a:xfrm>
        </p:grpSpPr>
        <p:grpSp>
          <p:nvGrpSpPr>
            <p:cNvPr id="176" name="组合 175"/>
            <p:cNvGrpSpPr/>
            <p:nvPr/>
          </p:nvGrpSpPr>
          <p:grpSpPr>
            <a:xfrm flipH="1">
              <a:off x="3725472" y="4693416"/>
              <a:ext cx="866776" cy="157184"/>
              <a:chOff x="1274636" y="4202192"/>
              <a:chExt cx="1668589" cy="302586"/>
            </a:xfrm>
          </p:grpSpPr>
          <p:sp>
            <p:nvSpPr>
              <p:cNvPr id="177" name="任意多边形: 形状 176"/>
              <p:cNvSpPr/>
              <p:nvPr/>
            </p:nvSpPr>
            <p:spPr>
              <a:xfrm>
                <a:off x="1414463" y="4202192"/>
                <a:ext cx="1528762" cy="260332"/>
              </a:xfrm>
              <a:custGeom>
                <a:avLst/>
                <a:gdLst>
                  <a:gd name="connsiteX0" fmla="*/ 0 w 1528762"/>
                  <a:gd name="connsiteY0" fmla="*/ 141208 h 260332"/>
                  <a:gd name="connsiteX1" fmla="*/ 414337 w 1528762"/>
                  <a:gd name="connsiteY1" fmla="*/ 3096 h 260332"/>
                  <a:gd name="connsiteX2" fmla="*/ 976312 w 1528762"/>
                  <a:gd name="connsiteY2" fmla="*/ 260271 h 260332"/>
                  <a:gd name="connsiteX3" fmla="*/ 1528762 w 1528762"/>
                  <a:gd name="connsiteY3" fmla="*/ 22146 h 2603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28762" h="260332">
                    <a:moveTo>
                      <a:pt x="0" y="141208"/>
                    </a:moveTo>
                    <a:cubicBezTo>
                      <a:pt x="125809" y="62230"/>
                      <a:pt x="251618" y="-16748"/>
                      <a:pt x="414337" y="3096"/>
                    </a:cubicBezTo>
                    <a:cubicBezTo>
                      <a:pt x="577056" y="22940"/>
                      <a:pt x="790575" y="257096"/>
                      <a:pt x="976312" y="260271"/>
                    </a:cubicBezTo>
                    <a:cubicBezTo>
                      <a:pt x="1162050" y="263446"/>
                      <a:pt x="1345406" y="142796"/>
                      <a:pt x="1528762" y="22146"/>
                    </a:cubicBezTo>
                  </a:path>
                </a:pathLst>
              </a:custGeom>
              <a:noFill/>
              <a:ln w="6350" cap="flat" cmpd="sng" algn="ctr">
                <a:gradFill flip="none" rotWithShape="1">
                  <a:gsLst>
                    <a:gs pos="0">
                      <a:srgbClr val="0046FF">
                        <a:alpha val="0"/>
                      </a:srgbClr>
                    </a:gs>
                    <a:gs pos="100000">
                      <a:srgbClr val="0046FF"/>
                    </a:gs>
                  </a:gsLst>
                  <a:lin ang="0" scaled="1"/>
                  <a:tileRect/>
                </a:gra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kern="0">
                  <a:solidFill>
                    <a:prstClr val="white"/>
                  </a:solidFill>
                  <a:latin typeface="微软雅黑" charset="-122"/>
                  <a:ea typeface="微软雅黑" charset="-122"/>
                </a:endParaRPr>
              </a:p>
            </p:txBody>
          </p:sp>
          <p:sp>
            <p:nvSpPr>
              <p:cNvPr id="178" name="任意多边形: 形状 177"/>
              <p:cNvSpPr/>
              <p:nvPr/>
            </p:nvSpPr>
            <p:spPr>
              <a:xfrm flipV="1">
                <a:off x="1274636" y="4244447"/>
                <a:ext cx="1528762" cy="260331"/>
              </a:xfrm>
              <a:custGeom>
                <a:avLst/>
                <a:gdLst>
                  <a:gd name="connsiteX0" fmla="*/ 0 w 1528762"/>
                  <a:gd name="connsiteY0" fmla="*/ 141208 h 260332"/>
                  <a:gd name="connsiteX1" fmla="*/ 414337 w 1528762"/>
                  <a:gd name="connsiteY1" fmla="*/ 3096 h 260332"/>
                  <a:gd name="connsiteX2" fmla="*/ 976312 w 1528762"/>
                  <a:gd name="connsiteY2" fmla="*/ 260271 h 260332"/>
                  <a:gd name="connsiteX3" fmla="*/ 1528762 w 1528762"/>
                  <a:gd name="connsiteY3" fmla="*/ 22146 h 2603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28762" h="260332">
                    <a:moveTo>
                      <a:pt x="0" y="141208"/>
                    </a:moveTo>
                    <a:cubicBezTo>
                      <a:pt x="125809" y="62230"/>
                      <a:pt x="251618" y="-16748"/>
                      <a:pt x="414337" y="3096"/>
                    </a:cubicBezTo>
                    <a:cubicBezTo>
                      <a:pt x="577056" y="22940"/>
                      <a:pt x="790575" y="257096"/>
                      <a:pt x="976312" y="260271"/>
                    </a:cubicBezTo>
                    <a:cubicBezTo>
                      <a:pt x="1162050" y="263446"/>
                      <a:pt x="1345406" y="142796"/>
                      <a:pt x="1528762" y="22146"/>
                    </a:cubicBezTo>
                  </a:path>
                </a:pathLst>
              </a:custGeom>
              <a:noFill/>
              <a:ln w="6350" cap="flat" cmpd="sng" algn="ctr">
                <a:gradFill flip="none" rotWithShape="1">
                  <a:gsLst>
                    <a:gs pos="0">
                      <a:srgbClr val="0046FF">
                        <a:alpha val="0"/>
                      </a:srgbClr>
                    </a:gs>
                    <a:gs pos="100000">
                      <a:srgbClr val="0046FF"/>
                    </a:gs>
                  </a:gsLst>
                  <a:lin ang="0" scaled="1"/>
                  <a:tileRect/>
                </a:gra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kern="0">
                  <a:solidFill>
                    <a:prstClr val="white"/>
                  </a:solidFill>
                  <a:latin typeface="微软雅黑" charset="-122"/>
                  <a:ea typeface="微软雅黑" charset="-122"/>
                </a:endParaRPr>
              </a:p>
            </p:txBody>
          </p:sp>
        </p:grpSp>
        <p:cxnSp>
          <p:nvCxnSpPr>
            <p:cNvPr id="182" name="直接连接符 181"/>
            <p:cNvCxnSpPr/>
            <p:nvPr/>
          </p:nvCxnSpPr>
          <p:spPr>
            <a:xfrm>
              <a:off x="3664757" y="4632323"/>
              <a:ext cx="1122753" cy="0"/>
            </a:xfrm>
            <a:prstGeom prst="line">
              <a:avLst/>
            </a:prstGeom>
            <a:noFill/>
            <a:ln w="3175" cap="flat" cmpd="sng" algn="ctr">
              <a:gradFill flip="none" rotWithShape="1">
                <a:gsLst>
                  <a:gs pos="0">
                    <a:srgbClr val="0046FF"/>
                  </a:gs>
                  <a:gs pos="100000">
                    <a:srgbClr val="0046FF">
                      <a:alpha val="0"/>
                    </a:srgbClr>
                  </a:gs>
                </a:gsLst>
                <a:lin ang="0" scaled="1"/>
                <a:tileRect/>
              </a:gradFill>
              <a:prstDash val="solid"/>
              <a:miter lim="800000"/>
            </a:ln>
            <a:effectLst/>
          </p:spPr>
        </p:cxnSp>
        <p:cxnSp>
          <p:nvCxnSpPr>
            <p:cNvPr id="183" name="直接连接符 182"/>
            <p:cNvCxnSpPr/>
            <p:nvPr/>
          </p:nvCxnSpPr>
          <p:spPr>
            <a:xfrm>
              <a:off x="3664757" y="4903786"/>
              <a:ext cx="1122753" cy="0"/>
            </a:xfrm>
            <a:prstGeom prst="line">
              <a:avLst/>
            </a:prstGeom>
            <a:noFill/>
            <a:ln w="3175" cap="flat" cmpd="sng" algn="ctr">
              <a:gradFill flip="none" rotWithShape="1">
                <a:gsLst>
                  <a:gs pos="0">
                    <a:srgbClr val="0046FF"/>
                  </a:gs>
                  <a:gs pos="100000">
                    <a:srgbClr val="0046FF">
                      <a:alpha val="0"/>
                    </a:srgbClr>
                  </a:gs>
                </a:gsLst>
                <a:lin ang="0" scaled="1"/>
                <a:tileRect/>
              </a:gradFill>
              <a:prstDash val="solid"/>
              <a:miter lim="800000"/>
            </a:ln>
            <a:effectLst/>
          </p:spPr>
        </p:cxnSp>
      </p:grpSp>
      <p:grpSp>
        <p:nvGrpSpPr>
          <p:cNvPr id="187" name="组合 186"/>
          <p:cNvGrpSpPr/>
          <p:nvPr/>
        </p:nvGrpSpPr>
        <p:grpSpPr>
          <a:xfrm>
            <a:off x="7393529" y="4681248"/>
            <a:ext cx="1122753" cy="271463"/>
            <a:chOff x="6436532" y="4632323"/>
            <a:chExt cx="1122753" cy="271463"/>
          </a:xfrm>
        </p:grpSpPr>
        <p:grpSp>
          <p:nvGrpSpPr>
            <p:cNvPr id="179" name="组合 178"/>
            <p:cNvGrpSpPr/>
            <p:nvPr/>
          </p:nvGrpSpPr>
          <p:grpSpPr>
            <a:xfrm>
              <a:off x="6611547" y="4693416"/>
              <a:ext cx="866776" cy="157184"/>
              <a:chOff x="1274636" y="4202192"/>
              <a:chExt cx="1668589" cy="302586"/>
            </a:xfrm>
          </p:grpSpPr>
          <p:sp>
            <p:nvSpPr>
              <p:cNvPr id="180" name="任意多边形: 形状 179"/>
              <p:cNvSpPr/>
              <p:nvPr/>
            </p:nvSpPr>
            <p:spPr>
              <a:xfrm>
                <a:off x="1414463" y="4202192"/>
                <a:ext cx="1528762" cy="260332"/>
              </a:xfrm>
              <a:custGeom>
                <a:avLst/>
                <a:gdLst>
                  <a:gd name="connsiteX0" fmla="*/ 0 w 1528762"/>
                  <a:gd name="connsiteY0" fmla="*/ 141208 h 260332"/>
                  <a:gd name="connsiteX1" fmla="*/ 414337 w 1528762"/>
                  <a:gd name="connsiteY1" fmla="*/ 3096 h 260332"/>
                  <a:gd name="connsiteX2" fmla="*/ 976312 w 1528762"/>
                  <a:gd name="connsiteY2" fmla="*/ 260271 h 260332"/>
                  <a:gd name="connsiteX3" fmla="*/ 1528762 w 1528762"/>
                  <a:gd name="connsiteY3" fmla="*/ 22146 h 2603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28762" h="260332">
                    <a:moveTo>
                      <a:pt x="0" y="141208"/>
                    </a:moveTo>
                    <a:cubicBezTo>
                      <a:pt x="125809" y="62230"/>
                      <a:pt x="251618" y="-16748"/>
                      <a:pt x="414337" y="3096"/>
                    </a:cubicBezTo>
                    <a:cubicBezTo>
                      <a:pt x="577056" y="22940"/>
                      <a:pt x="790575" y="257096"/>
                      <a:pt x="976312" y="260271"/>
                    </a:cubicBezTo>
                    <a:cubicBezTo>
                      <a:pt x="1162050" y="263446"/>
                      <a:pt x="1345406" y="142796"/>
                      <a:pt x="1528762" y="22146"/>
                    </a:cubicBezTo>
                  </a:path>
                </a:pathLst>
              </a:custGeom>
              <a:noFill/>
              <a:ln w="6350" cap="flat" cmpd="sng" algn="ctr">
                <a:gradFill flip="none" rotWithShape="1">
                  <a:gsLst>
                    <a:gs pos="0">
                      <a:srgbClr val="0046FF">
                        <a:alpha val="0"/>
                      </a:srgbClr>
                    </a:gs>
                    <a:gs pos="100000">
                      <a:srgbClr val="0046FF"/>
                    </a:gs>
                  </a:gsLst>
                  <a:lin ang="0" scaled="1"/>
                  <a:tileRect/>
                </a:gra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kern="0">
                  <a:solidFill>
                    <a:prstClr val="white"/>
                  </a:solidFill>
                  <a:latin typeface="微软雅黑" charset="-122"/>
                  <a:ea typeface="微软雅黑" charset="-122"/>
                </a:endParaRPr>
              </a:p>
            </p:txBody>
          </p:sp>
          <p:sp>
            <p:nvSpPr>
              <p:cNvPr id="181" name="任意多边形: 形状 180"/>
              <p:cNvSpPr/>
              <p:nvPr/>
            </p:nvSpPr>
            <p:spPr>
              <a:xfrm flipV="1">
                <a:off x="1274636" y="4244447"/>
                <a:ext cx="1528762" cy="260331"/>
              </a:xfrm>
              <a:custGeom>
                <a:avLst/>
                <a:gdLst>
                  <a:gd name="connsiteX0" fmla="*/ 0 w 1528762"/>
                  <a:gd name="connsiteY0" fmla="*/ 141208 h 260332"/>
                  <a:gd name="connsiteX1" fmla="*/ 414337 w 1528762"/>
                  <a:gd name="connsiteY1" fmla="*/ 3096 h 260332"/>
                  <a:gd name="connsiteX2" fmla="*/ 976312 w 1528762"/>
                  <a:gd name="connsiteY2" fmla="*/ 260271 h 260332"/>
                  <a:gd name="connsiteX3" fmla="*/ 1528762 w 1528762"/>
                  <a:gd name="connsiteY3" fmla="*/ 22146 h 2603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28762" h="260332">
                    <a:moveTo>
                      <a:pt x="0" y="141208"/>
                    </a:moveTo>
                    <a:cubicBezTo>
                      <a:pt x="125809" y="62230"/>
                      <a:pt x="251618" y="-16748"/>
                      <a:pt x="414337" y="3096"/>
                    </a:cubicBezTo>
                    <a:cubicBezTo>
                      <a:pt x="577056" y="22940"/>
                      <a:pt x="790575" y="257096"/>
                      <a:pt x="976312" y="260271"/>
                    </a:cubicBezTo>
                    <a:cubicBezTo>
                      <a:pt x="1162050" y="263446"/>
                      <a:pt x="1345406" y="142796"/>
                      <a:pt x="1528762" y="22146"/>
                    </a:cubicBezTo>
                  </a:path>
                </a:pathLst>
              </a:custGeom>
              <a:noFill/>
              <a:ln w="6350" cap="flat" cmpd="sng" algn="ctr">
                <a:gradFill flip="none" rotWithShape="1">
                  <a:gsLst>
                    <a:gs pos="0">
                      <a:srgbClr val="0046FF">
                        <a:alpha val="0"/>
                      </a:srgbClr>
                    </a:gs>
                    <a:gs pos="100000">
                      <a:srgbClr val="0046FF"/>
                    </a:gs>
                  </a:gsLst>
                  <a:lin ang="0" scaled="1"/>
                  <a:tileRect/>
                </a:gra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kern="0">
                  <a:solidFill>
                    <a:prstClr val="white"/>
                  </a:solidFill>
                  <a:latin typeface="微软雅黑" charset="-122"/>
                  <a:ea typeface="微软雅黑" charset="-122"/>
                </a:endParaRPr>
              </a:p>
            </p:txBody>
          </p:sp>
        </p:grpSp>
        <p:cxnSp>
          <p:nvCxnSpPr>
            <p:cNvPr id="184" name="直接连接符 183"/>
            <p:cNvCxnSpPr/>
            <p:nvPr/>
          </p:nvCxnSpPr>
          <p:spPr>
            <a:xfrm flipH="1">
              <a:off x="6436532" y="4632323"/>
              <a:ext cx="1122753" cy="0"/>
            </a:xfrm>
            <a:prstGeom prst="line">
              <a:avLst/>
            </a:prstGeom>
            <a:noFill/>
            <a:ln w="3175" cap="flat" cmpd="sng" algn="ctr">
              <a:gradFill flip="none" rotWithShape="1">
                <a:gsLst>
                  <a:gs pos="0">
                    <a:srgbClr val="0046FF"/>
                  </a:gs>
                  <a:gs pos="100000">
                    <a:srgbClr val="0046FF">
                      <a:alpha val="0"/>
                    </a:srgbClr>
                  </a:gs>
                </a:gsLst>
                <a:lin ang="0" scaled="1"/>
                <a:tileRect/>
              </a:gradFill>
              <a:prstDash val="solid"/>
              <a:miter lim="800000"/>
            </a:ln>
            <a:effectLst/>
          </p:spPr>
        </p:cxnSp>
        <p:cxnSp>
          <p:nvCxnSpPr>
            <p:cNvPr id="185" name="直接连接符 184"/>
            <p:cNvCxnSpPr/>
            <p:nvPr/>
          </p:nvCxnSpPr>
          <p:spPr>
            <a:xfrm flipH="1">
              <a:off x="6436532" y="4903786"/>
              <a:ext cx="1122753" cy="0"/>
            </a:xfrm>
            <a:prstGeom prst="line">
              <a:avLst/>
            </a:prstGeom>
            <a:noFill/>
            <a:ln w="3175" cap="flat" cmpd="sng" algn="ctr">
              <a:gradFill flip="none" rotWithShape="1">
                <a:gsLst>
                  <a:gs pos="0">
                    <a:srgbClr val="0046FF"/>
                  </a:gs>
                  <a:gs pos="100000">
                    <a:srgbClr val="0046FF">
                      <a:alpha val="0"/>
                    </a:srgbClr>
                  </a:gs>
                </a:gsLst>
                <a:lin ang="0" scaled="1"/>
                <a:tileRect/>
              </a:gradFill>
              <a:prstDash val="solid"/>
              <a:miter lim="800000"/>
            </a:ln>
            <a:effectLst/>
          </p:spPr>
        </p:cxn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9457" name="文本占位符 1"/>
          <p:cNvSpPr>
            <a:spLocks noGrp="1"/>
          </p:cNvSpPr>
          <p:nvPr>
            <p:ph type="body" idx="14" hasCustomPrompt="1"/>
          </p:nvPr>
        </p:nvSpPr>
        <p:spPr>
          <a:xfrm>
            <a:off x="5308600" y="1409700"/>
            <a:ext cx="749300" cy="714375"/>
          </a:xfrm>
          <a:ln>
            <a:solidFill>
              <a:srgbClr val="000000"/>
            </a:solidFill>
            <a:miter/>
          </a:ln>
        </p:spPr>
        <p:txBody>
          <a:bodyPr vert="horz" wrap="square" lIns="101600" tIns="38100" rIns="76200" bIns="38100" anchor="ctr" anchorCtr="0"/>
          <a:p>
            <a:pPr defTabSz="914400">
              <a:buClr>
                <a:schemeClr val="accent1"/>
              </a:buClr>
              <a:buFont typeface="Arial" panose="020B0604020202090204" pitchFamily="34" charset="0"/>
              <a:buNone/>
            </a:pPr>
            <a:r>
              <a:rPr lang="en-US" altLang="zh-CN" kern="1200" normalizeH="0" baseline="0" dirty="0">
                <a:latin typeface="+mn-lt"/>
                <a:ea typeface="+mn-ea"/>
                <a:cs typeface="+mn-cs"/>
              </a:rPr>
              <a:t>01</a:t>
            </a:r>
            <a:endParaRPr lang="en-US" altLang="zh-CN" kern="1200" normalizeH="0" baseline="0" dirty="0">
              <a:latin typeface="+mn-lt"/>
              <a:ea typeface="+mn-ea"/>
              <a:cs typeface="+mn-cs"/>
            </a:endParaRPr>
          </a:p>
        </p:txBody>
      </p:sp>
      <p:sp>
        <p:nvSpPr>
          <p:cNvPr id="19458" name="标题 2"/>
          <p:cNvSpPr>
            <a:spLocks noGrp="1"/>
          </p:cNvSpPr>
          <p:nvPr>
            <p:ph type="title"/>
          </p:nvPr>
        </p:nvSpPr>
        <p:spPr>
          <a:xfrm>
            <a:off x="6429375" y="1482725"/>
            <a:ext cx="4441825" cy="541338"/>
          </a:xfrm>
        </p:spPr>
        <p:txBody>
          <a:bodyPr lIns="90170" tIns="46990" rIns="90170" bIns="46990" anchor="ctr" anchorCtr="0"/>
          <a:p>
            <a:pPr algn="l" defTabSz="914400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rgbClr val="367FC3"/>
              </a:buClr>
              <a:buSzTx/>
              <a:buFont typeface="Arial" panose="020B0604020202090204" pitchFamily="34" charset="0"/>
              <a:buNone/>
            </a:pPr>
            <a:r>
              <a:rPr lang="zh-CN" altLang="zh-CN" kern="1200" normalizeH="0" baseline="0" dirty="0">
                <a:solidFill>
                  <a:srgbClr val="646464"/>
                </a:solidFill>
                <a:uFillTx/>
                <a:latin typeface="+mj-lt"/>
                <a:ea typeface="+mj-ea"/>
                <a:cs typeface="+mj-cs"/>
              </a:rPr>
              <a:t>背景与政策</a:t>
            </a:r>
            <a:endParaRPr lang="zh-CN" altLang="zh-CN" kern="1200" normalizeH="0" baseline="0" dirty="0">
              <a:solidFill>
                <a:srgbClr val="646464"/>
              </a:solidFill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9459" name="文本占位符 2"/>
          <p:cNvSpPr>
            <a:spLocks noGrp="1"/>
          </p:cNvSpPr>
          <p:nvPr>
            <p:ph type="body" idx="24"/>
          </p:nvPr>
        </p:nvSpPr>
        <p:spPr>
          <a:xfrm>
            <a:off x="6429375" y="2501900"/>
            <a:ext cx="4441825" cy="576263"/>
          </a:xfrm>
        </p:spPr>
        <p:txBody>
          <a:bodyPr lIns="90000" tIns="46800" rIns="90000" bIns="46800" anchor="ctr" anchorCtr="0"/>
          <a:p>
            <a:pPr defTabSz="914400">
              <a:buFont typeface="Arial" panose="020B0604020202090204" pitchFamily="34" charset="0"/>
              <a:buNone/>
            </a:pPr>
            <a:r>
              <a:rPr lang="zh-CN" altLang="zh-CN" kern="1200" spc="0" normalizeH="0" baseline="0" dirty="0">
                <a:solidFill>
                  <a:srgbClr val="646464"/>
                </a:solidFill>
              </a:rPr>
              <a:t>方案</a:t>
            </a:r>
            <a:r>
              <a:rPr lang="zh-CN" altLang="zh-CN" kern="1200" spc="0" normalizeH="0" baseline="0" dirty="0">
                <a:solidFill>
                  <a:srgbClr val="646464"/>
                </a:solidFill>
              </a:rPr>
              <a:t>介绍</a:t>
            </a:r>
            <a:endParaRPr lang="zh-CN" altLang="zh-CN" kern="1200" spc="0" normalizeH="0" baseline="0" dirty="0">
              <a:solidFill>
                <a:srgbClr val="646464"/>
              </a:solidFill>
            </a:endParaRPr>
          </a:p>
        </p:txBody>
      </p:sp>
      <p:sp>
        <p:nvSpPr>
          <p:cNvPr id="19460" name="文本占位符 6"/>
          <p:cNvSpPr>
            <a:spLocks noGrp="1"/>
          </p:cNvSpPr>
          <p:nvPr>
            <p:ph type="body" idx="25"/>
          </p:nvPr>
        </p:nvSpPr>
        <p:spPr>
          <a:xfrm>
            <a:off x="6429375" y="4646613"/>
            <a:ext cx="4441825" cy="646112"/>
          </a:xfrm>
        </p:spPr>
        <p:txBody>
          <a:bodyPr lIns="90000" tIns="46800" rIns="90000" bIns="46800" anchor="ctr" anchorCtr="0"/>
          <a:p>
            <a:pPr defTabSz="914400">
              <a:buFont typeface="Arial" panose="020B0604020202090204" pitchFamily="34" charset="0"/>
              <a:buNone/>
            </a:pPr>
            <a:r>
              <a:rPr lang="zh-CN" altLang="zh-CN" kern="1200" spc="0" normalizeH="0" baseline="0" dirty="0">
                <a:solidFill>
                  <a:srgbClr val="646464"/>
                </a:solidFill>
              </a:rPr>
              <a:t>能力与</a:t>
            </a:r>
            <a:r>
              <a:rPr lang="zh-CN" altLang="zh-CN" kern="1200" spc="0" normalizeH="0" baseline="0" dirty="0">
                <a:solidFill>
                  <a:srgbClr val="646464"/>
                </a:solidFill>
              </a:rPr>
              <a:t>价值</a:t>
            </a:r>
            <a:endParaRPr lang="zh-CN" altLang="zh-CN" kern="1200" spc="0" normalizeH="0" baseline="0" dirty="0">
              <a:solidFill>
                <a:srgbClr val="646464"/>
              </a:solidFill>
            </a:endParaRPr>
          </a:p>
        </p:txBody>
      </p:sp>
      <p:sp>
        <p:nvSpPr>
          <p:cNvPr id="19461" name="文本占位符 4"/>
          <p:cNvSpPr>
            <a:spLocks noGrp="1"/>
          </p:cNvSpPr>
          <p:nvPr>
            <p:ph type="body" idx="26"/>
          </p:nvPr>
        </p:nvSpPr>
        <p:spPr>
          <a:xfrm>
            <a:off x="6429375" y="3557588"/>
            <a:ext cx="4441825" cy="609600"/>
          </a:xfrm>
        </p:spPr>
        <p:txBody>
          <a:bodyPr lIns="90000" tIns="46800" rIns="90000" bIns="46800" anchor="ctr" anchorCtr="0"/>
          <a:p>
            <a:pPr defTabSz="914400">
              <a:buFont typeface="Arial" panose="020B0604020202090204" pitchFamily="34" charset="0"/>
              <a:buNone/>
            </a:pPr>
            <a:r>
              <a:rPr altLang="zh-CN" kern="1200" spc="0" normalizeH="0" baseline="0" dirty="0">
                <a:solidFill>
                  <a:srgbClr val="646464"/>
                </a:solidFill>
              </a:rPr>
              <a:t>智能体</a:t>
            </a:r>
            <a:r>
              <a:rPr altLang="zh-CN" kern="1200" spc="0" normalizeH="0" baseline="0" dirty="0">
                <a:solidFill>
                  <a:srgbClr val="646464"/>
                </a:solidFill>
              </a:rPr>
              <a:t>应用</a:t>
            </a:r>
            <a:endParaRPr altLang="zh-CN" kern="1200" spc="0" normalizeH="0" baseline="0" dirty="0">
              <a:solidFill>
                <a:srgbClr val="646464"/>
              </a:solidFill>
            </a:endParaRPr>
          </a:p>
        </p:txBody>
      </p:sp>
      <p:sp>
        <p:nvSpPr>
          <p:cNvPr id="19462" name="文本占位符 6"/>
          <p:cNvSpPr>
            <a:spLocks noGrp="1"/>
          </p:cNvSpPr>
          <p:nvPr>
            <p:ph type="body" idx="27" hasCustomPrompt="1"/>
          </p:nvPr>
        </p:nvSpPr>
        <p:spPr>
          <a:xfrm>
            <a:off x="5308600" y="2465388"/>
            <a:ext cx="749300" cy="714375"/>
          </a:xfrm>
          <a:ln>
            <a:solidFill>
              <a:srgbClr val="000000"/>
            </a:solidFill>
            <a:miter/>
          </a:ln>
        </p:spPr>
        <p:txBody>
          <a:bodyPr vert="horz" wrap="square" lIns="101600" tIns="38100" rIns="76200" bIns="38100" anchor="ctr" anchorCtr="0"/>
          <a:p>
            <a:pPr defTabSz="914400">
              <a:buClr>
                <a:schemeClr val="accent1"/>
              </a:buClr>
              <a:buFont typeface="Arial" panose="020B0604020202090204" pitchFamily="34" charset="0"/>
              <a:buNone/>
            </a:pPr>
            <a:r>
              <a:rPr lang="en-US" altLang="zh-CN" kern="1200" normalizeH="0" baseline="0" dirty="0">
                <a:latin typeface="+mn-lt"/>
                <a:ea typeface="+mn-ea"/>
                <a:cs typeface="+mn-cs"/>
              </a:rPr>
              <a:t>02</a:t>
            </a:r>
            <a:endParaRPr lang="en-US" altLang="zh-CN" kern="1200" normalizeH="0" baseline="0" dirty="0">
              <a:latin typeface="+mn-lt"/>
              <a:ea typeface="+mn-ea"/>
              <a:cs typeface="+mn-cs"/>
            </a:endParaRPr>
          </a:p>
        </p:txBody>
      </p:sp>
      <p:sp>
        <p:nvSpPr>
          <p:cNvPr id="19463" name="文本占位符 7"/>
          <p:cNvSpPr>
            <a:spLocks noGrp="1"/>
          </p:cNvSpPr>
          <p:nvPr>
            <p:ph type="body" idx="28" hasCustomPrompt="1"/>
          </p:nvPr>
        </p:nvSpPr>
        <p:spPr>
          <a:xfrm>
            <a:off x="5308600" y="3522663"/>
            <a:ext cx="749300" cy="714375"/>
          </a:xfrm>
          <a:ln>
            <a:solidFill>
              <a:srgbClr val="000000"/>
            </a:solidFill>
            <a:miter/>
          </a:ln>
        </p:spPr>
        <p:txBody>
          <a:bodyPr vert="horz" wrap="square" lIns="101600" tIns="38100" rIns="76200" bIns="38100" anchor="ctr" anchorCtr="0"/>
          <a:p>
            <a:pPr defTabSz="914400">
              <a:buClr>
                <a:schemeClr val="accent1"/>
              </a:buClr>
              <a:buFont typeface="Arial" panose="020B0604020202090204" pitchFamily="34" charset="0"/>
              <a:buNone/>
            </a:pPr>
            <a:r>
              <a:rPr lang="en-US" altLang="zh-CN" kern="1200" normalizeH="0" baseline="0" dirty="0">
                <a:latin typeface="+mn-lt"/>
                <a:ea typeface="+mn-ea"/>
                <a:cs typeface="+mn-cs"/>
              </a:rPr>
              <a:t>03</a:t>
            </a:r>
            <a:endParaRPr lang="en-US" altLang="zh-CN" kern="1200" normalizeH="0" baseline="0" dirty="0">
              <a:latin typeface="+mn-lt"/>
              <a:ea typeface="+mn-ea"/>
              <a:cs typeface="+mn-cs"/>
            </a:endParaRPr>
          </a:p>
        </p:txBody>
      </p:sp>
      <p:sp>
        <p:nvSpPr>
          <p:cNvPr id="19464" name="文本占位符 8"/>
          <p:cNvSpPr>
            <a:spLocks noGrp="1"/>
          </p:cNvSpPr>
          <p:nvPr>
            <p:ph type="body" idx="29" hasCustomPrompt="1"/>
          </p:nvPr>
        </p:nvSpPr>
        <p:spPr>
          <a:xfrm>
            <a:off x="5308600" y="4578350"/>
            <a:ext cx="749300" cy="714375"/>
          </a:xfrm>
          <a:ln>
            <a:solidFill>
              <a:srgbClr val="000000"/>
            </a:solidFill>
            <a:miter/>
          </a:ln>
        </p:spPr>
        <p:txBody>
          <a:bodyPr vert="horz" wrap="square" lIns="101600" tIns="38100" rIns="76200" bIns="38100" anchor="ctr" anchorCtr="0"/>
          <a:p>
            <a:pPr defTabSz="914400">
              <a:buClr>
                <a:schemeClr val="accent1"/>
              </a:buClr>
              <a:buFont typeface="Arial" panose="020B0604020202090204" pitchFamily="34" charset="0"/>
              <a:buNone/>
            </a:pPr>
            <a:r>
              <a:rPr lang="en-US" altLang="zh-CN" kern="1200" normalizeH="0" baseline="0">
                <a:latin typeface="+mn-lt"/>
                <a:ea typeface="+mn-ea"/>
                <a:cs typeface="+mn-cs"/>
              </a:rPr>
              <a:t>04</a:t>
            </a:r>
            <a:endParaRPr lang="en-US" altLang="zh-CN" kern="1200" normalizeH="0" baseline="0">
              <a:latin typeface="+mn-lt"/>
              <a:ea typeface="+mn-ea"/>
              <a:cs typeface="+mn-cs"/>
            </a:endParaRPr>
          </a:p>
        </p:txBody>
      </p:sp>
      <p:sp>
        <p:nvSpPr>
          <p:cNvPr id="19465" name="标题 9"/>
          <p:cNvSpPr>
            <a:spLocks noGrp="1"/>
          </p:cNvSpPr>
          <p:nvPr/>
        </p:nvSpPr>
        <p:spPr>
          <a:xfrm>
            <a:off x="0" y="7150100"/>
            <a:ext cx="8207375" cy="493713"/>
          </a:xfrm>
          <a:prstGeom prst="rect">
            <a:avLst/>
          </a:prstGeom>
          <a:noFill/>
          <a:ln w="9525">
            <a:noFill/>
          </a:ln>
        </p:spPr>
        <p:txBody>
          <a:bodyPr lIns="90000" tIns="46800" rIns="90000" bIns="46800" anchor="b" anchorCtr="0"/>
          <a:p>
            <a:r>
              <a:rPr lang="zh-CN" altLang="zh-CN" sz="2000" b="1">
                <a:solidFill>
                  <a:srgbClr val="FF0000"/>
                </a:solidFill>
                <a:latin typeface="Arial" panose="020B0604020202090204" pitchFamily="34" charset="0"/>
                <a:ea typeface="微软雅黑" charset="-122"/>
              </a:rPr>
              <a:t>目录标题为</a:t>
            </a:r>
            <a:r>
              <a:rPr lang="zh-CN" altLang="zh-CN" sz="2000" b="1">
                <a:solidFill>
                  <a:srgbClr val="FF0000"/>
                </a:solidFill>
                <a:latin typeface="微软雅黑" charset="-122"/>
                <a:ea typeface="微软雅黑" charset="-122"/>
                <a:sym typeface="微软雅黑" charset="-122"/>
              </a:rPr>
              <a:t>黑色浅色</a:t>
            </a:r>
            <a:r>
              <a:rPr lang="en-US" altLang="zh-CN" sz="2000" b="1">
                <a:solidFill>
                  <a:srgbClr val="FF0000"/>
                </a:solidFill>
                <a:latin typeface="Arial" panose="020B0604020202090204" pitchFamily="34" charset="0"/>
                <a:ea typeface="微软雅黑" charset="-122"/>
                <a:sym typeface="微软雅黑" charset="-122"/>
              </a:rPr>
              <a:t>25%</a:t>
            </a:r>
            <a:r>
              <a:rPr lang="zh-CN" altLang="en-US" sz="2000" b="1">
                <a:solidFill>
                  <a:srgbClr val="FF0000"/>
                </a:solidFill>
                <a:latin typeface="Arial" panose="020B0604020202090204" pitchFamily="34" charset="0"/>
                <a:ea typeface="微软雅黑" charset="-122"/>
                <a:sym typeface="微软雅黑" charset="-122"/>
              </a:rPr>
              <a:t>，微软雅黑</a:t>
            </a:r>
            <a:r>
              <a:rPr lang="en-US" altLang="zh-CN" sz="2000" b="1">
                <a:solidFill>
                  <a:srgbClr val="FF0000"/>
                </a:solidFill>
                <a:latin typeface="Arial" panose="020B0604020202090204" pitchFamily="34" charset="0"/>
                <a:ea typeface="微软雅黑" charset="-122"/>
                <a:sym typeface="微软雅黑" charset="-122"/>
              </a:rPr>
              <a:t>22</a:t>
            </a:r>
            <a:r>
              <a:rPr lang="zh-CN" altLang="en-US" sz="2000" b="1">
                <a:solidFill>
                  <a:srgbClr val="FF0000"/>
                </a:solidFill>
                <a:latin typeface="Arial" panose="020B0604020202090204" pitchFamily="34" charset="0"/>
                <a:ea typeface="微软雅黑" charset="-122"/>
                <a:sym typeface="微软雅黑" charset="-122"/>
              </a:rPr>
              <a:t>号</a:t>
            </a:r>
            <a:endParaRPr lang="zh-CN" altLang="en-US" sz="2000" b="1">
              <a:solidFill>
                <a:srgbClr val="FF0000"/>
              </a:solidFill>
              <a:latin typeface="Arial" panose="020B0604020202090204" pitchFamily="34" charset="0"/>
              <a:ea typeface="微软雅黑" charset="-122"/>
              <a:sym typeface="微软雅黑" charset="-122"/>
            </a:endParaRPr>
          </a:p>
        </p:txBody>
      </p:sp>
      <p:sp>
        <p:nvSpPr>
          <p:cNvPr id="19466" name="标题 9"/>
          <p:cNvSpPr>
            <a:spLocks noGrp="1"/>
          </p:cNvSpPr>
          <p:nvPr/>
        </p:nvSpPr>
        <p:spPr>
          <a:xfrm>
            <a:off x="0" y="7691438"/>
            <a:ext cx="8207375" cy="493712"/>
          </a:xfrm>
          <a:prstGeom prst="rect">
            <a:avLst/>
          </a:prstGeom>
          <a:noFill/>
          <a:ln w="9525">
            <a:noFill/>
          </a:ln>
        </p:spPr>
        <p:txBody>
          <a:bodyPr lIns="90000" tIns="46800" rIns="90000" bIns="46800" anchor="b" anchorCtr="0"/>
          <a:p>
            <a:r>
              <a:rPr lang="zh-CN" altLang="zh-CN" sz="2000" b="1">
                <a:solidFill>
                  <a:srgbClr val="FF0000"/>
                </a:solidFill>
                <a:latin typeface="Arial" panose="020B0604020202090204" pitchFamily="34" charset="0"/>
                <a:ea typeface="微软雅黑" charset="-122"/>
              </a:rPr>
              <a:t>目录序号为白色，</a:t>
            </a:r>
            <a:r>
              <a:rPr lang="en-US" altLang="zh-CN" sz="2000" b="1">
                <a:solidFill>
                  <a:srgbClr val="FF0000"/>
                </a:solidFill>
                <a:latin typeface="Arial" panose="020B0604020202090204" pitchFamily="34" charset="0"/>
                <a:ea typeface="微软雅黑" charset="-122"/>
                <a:sym typeface="微软雅黑" charset="-122"/>
              </a:rPr>
              <a:t>Arial</a:t>
            </a:r>
            <a:r>
              <a:rPr lang="zh-CN" altLang="en-US" sz="2000" b="1">
                <a:solidFill>
                  <a:srgbClr val="FF0000"/>
                </a:solidFill>
                <a:latin typeface="Arial" panose="020B0604020202090204" pitchFamily="34" charset="0"/>
                <a:ea typeface="微软雅黑" charset="-122"/>
                <a:sym typeface="微软雅黑" charset="-122"/>
              </a:rPr>
              <a:t>字体</a:t>
            </a:r>
            <a:r>
              <a:rPr lang="en-US" altLang="zh-CN" sz="2000" b="1">
                <a:solidFill>
                  <a:srgbClr val="FF0000"/>
                </a:solidFill>
                <a:latin typeface="Arial" panose="020B0604020202090204" pitchFamily="34" charset="0"/>
                <a:ea typeface="微软雅黑" charset="-122"/>
                <a:sym typeface="微软雅黑" charset="-122"/>
              </a:rPr>
              <a:t>36</a:t>
            </a:r>
            <a:r>
              <a:rPr lang="zh-CN" altLang="en-US" sz="2000" b="1">
                <a:solidFill>
                  <a:srgbClr val="FF0000"/>
                </a:solidFill>
                <a:latin typeface="Arial" panose="020B0604020202090204" pitchFamily="34" charset="0"/>
                <a:ea typeface="微软雅黑" charset="-122"/>
                <a:sym typeface="微软雅黑" charset="-122"/>
              </a:rPr>
              <a:t>号</a:t>
            </a:r>
            <a:endParaRPr lang="zh-CN" altLang="en-US" sz="2000" b="1">
              <a:solidFill>
                <a:srgbClr val="FF0000"/>
              </a:solidFill>
              <a:latin typeface="Arial" panose="020B0604020202090204" pitchFamily="34" charset="0"/>
              <a:ea typeface="微软雅黑" charset="-122"/>
              <a:sym typeface="微软雅黑" charset="-122"/>
            </a:endParaRPr>
          </a:p>
        </p:txBody>
      </p:sp>
      <p:grpSp>
        <p:nvGrpSpPr>
          <p:cNvPr id="19467" name="组合 20"/>
          <p:cNvGrpSpPr/>
          <p:nvPr/>
        </p:nvGrpSpPr>
        <p:grpSpPr>
          <a:xfrm>
            <a:off x="-1419225" y="87313"/>
            <a:ext cx="1260475" cy="1238250"/>
            <a:chOff x="-2459" y="126"/>
            <a:chExt cx="1986" cy="1950"/>
          </a:xfrm>
        </p:grpSpPr>
        <p:sp>
          <p:nvSpPr>
            <p:cNvPr id="19468" name="文本框 2"/>
            <p:cNvSpPr txBox="1"/>
            <p:nvPr/>
          </p:nvSpPr>
          <p:spPr>
            <a:xfrm>
              <a:off x="-2459" y="126"/>
              <a:ext cx="1986" cy="483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p>
              <a:pPr algn="ctr"/>
              <a:r>
                <a:rPr lang="zh-CN" altLang="en-US" sz="1400">
                  <a:latin typeface="Arial" panose="020B0604020202090204" pitchFamily="34" charset="0"/>
                  <a:ea typeface="微软雅黑" charset="-122"/>
                </a:rPr>
                <a:t>配色方案</a:t>
              </a:r>
              <a:endParaRPr lang="zh-CN" altLang="en-US" sz="1400">
                <a:latin typeface="Arial" panose="020B0604020202090204" pitchFamily="34" charset="0"/>
                <a:ea typeface="微软雅黑" charset="-122"/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-1426" y="726"/>
              <a:ext cx="435" cy="377"/>
            </a:xfrm>
            <a:prstGeom prst="rect">
              <a:avLst/>
            </a:prstGeom>
            <a:solidFill>
              <a:srgbClr val="396B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 fontAlgn="base"/>
              <a:endParaRPr lang="zh-CN" altLang="en-US" strike="noStrike" noProof="1"/>
            </a:p>
          </p:txBody>
        </p:sp>
        <p:sp>
          <p:nvSpPr>
            <p:cNvPr id="2" name="矩形 1"/>
            <p:cNvSpPr/>
            <p:nvPr/>
          </p:nvSpPr>
          <p:spPr>
            <a:xfrm>
              <a:off x="-908" y="726"/>
              <a:ext cx="435" cy="3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 fontAlgn="base"/>
              <a:endParaRPr lang="zh-CN" altLang="en-US" strike="noStrike" noProof="1"/>
            </a:p>
          </p:txBody>
        </p:sp>
        <p:sp>
          <p:nvSpPr>
            <p:cNvPr id="6" name="矩形 5"/>
            <p:cNvSpPr/>
            <p:nvPr/>
          </p:nvSpPr>
          <p:spPr>
            <a:xfrm>
              <a:off x="-908" y="1221"/>
              <a:ext cx="435" cy="37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 fontAlgn="base"/>
              <a:endParaRPr lang="zh-CN" altLang="en-US" strike="noStrike" noProof="1"/>
            </a:p>
          </p:txBody>
        </p:sp>
        <p:sp>
          <p:nvSpPr>
            <p:cNvPr id="8" name="矩形 7"/>
            <p:cNvSpPr/>
            <p:nvPr/>
          </p:nvSpPr>
          <p:spPr>
            <a:xfrm>
              <a:off x="-1426" y="1221"/>
              <a:ext cx="435" cy="375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 fontAlgn="base"/>
              <a:endParaRPr lang="zh-CN" altLang="en-US" strike="noStrike" noProof="1"/>
            </a:p>
          </p:txBody>
        </p:sp>
        <p:sp>
          <p:nvSpPr>
            <p:cNvPr id="9" name="矩形 8"/>
            <p:cNvSpPr/>
            <p:nvPr/>
          </p:nvSpPr>
          <p:spPr>
            <a:xfrm>
              <a:off x="-1941" y="726"/>
              <a:ext cx="435" cy="377"/>
            </a:xfrm>
            <a:prstGeom prst="rect">
              <a:avLst/>
            </a:prstGeom>
            <a:solidFill>
              <a:srgbClr val="AAC0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 fontAlgn="base"/>
              <a:endParaRPr lang="zh-CN" altLang="en-US" strike="noStrike" noProof="1"/>
            </a:p>
          </p:txBody>
        </p:sp>
        <p:sp>
          <p:nvSpPr>
            <p:cNvPr id="10" name="矩形 9"/>
            <p:cNvSpPr/>
            <p:nvPr/>
          </p:nvSpPr>
          <p:spPr>
            <a:xfrm>
              <a:off x="-2459" y="723"/>
              <a:ext cx="435" cy="375"/>
            </a:xfrm>
            <a:prstGeom prst="rect">
              <a:avLst/>
            </a:prstGeom>
            <a:solidFill>
              <a:srgbClr val="E3EA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 fontAlgn="base"/>
              <a:endParaRPr lang="zh-CN" altLang="en-US" strike="noStrike" noProof="1"/>
            </a:p>
          </p:txBody>
        </p:sp>
        <p:sp>
          <p:nvSpPr>
            <p:cNvPr id="12" name="矩形 11"/>
            <p:cNvSpPr/>
            <p:nvPr/>
          </p:nvSpPr>
          <p:spPr>
            <a:xfrm>
              <a:off x="-1941" y="1221"/>
              <a:ext cx="435" cy="37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 fontAlgn="base"/>
              <a:endParaRPr lang="zh-CN" altLang="en-US" strike="noStrike" noProof="1"/>
            </a:p>
          </p:txBody>
        </p:sp>
        <p:sp>
          <p:nvSpPr>
            <p:cNvPr id="13" name="矩形 12"/>
            <p:cNvSpPr/>
            <p:nvPr/>
          </p:nvSpPr>
          <p:spPr>
            <a:xfrm>
              <a:off x="-2459" y="1221"/>
              <a:ext cx="435" cy="37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 fontAlgn="base"/>
              <a:endParaRPr lang="zh-CN" altLang="en-US" strike="noStrike" noProof="1"/>
            </a:p>
          </p:txBody>
        </p:sp>
        <p:sp>
          <p:nvSpPr>
            <p:cNvPr id="17" name="矩形 16"/>
            <p:cNvSpPr/>
            <p:nvPr/>
          </p:nvSpPr>
          <p:spPr>
            <a:xfrm>
              <a:off x="-908" y="1701"/>
              <a:ext cx="435" cy="375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 fontAlgn="base"/>
              <a:endParaRPr lang="zh-CN" altLang="en-US" strike="noStrike" noProof="1"/>
            </a:p>
          </p:txBody>
        </p:sp>
        <p:sp>
          <p:nvSpPr>
            <p:cNvPr id="18" name="矩形 17"/>
            <p:cNvSpPr/>
            <p:nvPr/>
          </p:nvSpPr>
          <p:spPr>
            <a:xfrm>
              <a:off x="-1426" y="1701"/>
              <a:ext cx="435" cy="375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 fontAlgn="base"/>
              <a:endParaRPr lang="zh-CN" altLang="en-US" strike="noStrike" noProof="1"/>
            </a:p>
          </p:txBody>
        </p:sp>
        <p:sp>
          <p:nvSpPr>
            <p:cNvPr id="19" name="矩形 18"/>
            <p:cNvSpPr/>
            <p:nvPr/>
          </p:nvSpPr>
          <p:spPr>
            <a:xfrm>
              <a:off x="-1941" y="1701"/>
              <a:ext cx="435" cy="375"/>
            </a:xfrm>
            <a:prstGeom prst="rect">
              <a:avLst/>
            </a:prstGeom>
            <a:solidFill>
              <a:schemeClr val="tx1">
                <a:lumMod val="25000"/>
                <a:lumOff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 fontAlgn="base"/>
              <a:endParaRPr lang="zh-CN" altLang="en-US" strike="noStrike" noProof="1"/>
            </a:p>
          </p:txBody>
        </p:sp>
        <p:sp>
          <p:nvSpPr>
            <p:cNvPr id="20" name="矩形 19"/>
            <p:cNvSpPr/>
            <p:nvPr/>
          </p:nvSpPr>
          <p:spPr>
            <a:xfrm>
              <a:off x="-2459" y="1701"/>
              <a:ext cx="435" cy="375"/>
            </a:xfrm>
            <a:prstGeom prst="rect">
              <a:avLst/>
            </a:prstGeom>
            <a:solidFill>
              <a:schemeClr val="tx1">
                <a:lumMod val="10000"/>
                <a:lumOff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 fontAlgn="base"/>
              <a:endParaRPr lang="zh-CN" altLang="en-US" strike="noStrike" noProof="1"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0481" name="标题 1"/>
          <p:cNvSpPr>
            <a:spLocks noGrp="1"/>
          </p:cNvSpPr>
          <p:nvPr>
            <p:ph type="title" hasCustomPrompt="1"/>
          </p:nvPr>
        </p:nvSpPr>
        <p:spPr>
          <a:xfrm>
            <a:off x="4778375" y="2308225"/>
            <a:ext cx="5797550" cy="949325"/>
          </a:xfrm>
        </p:spPr>
        <p:txBody>
          <a:bodyPr lIns="90000" tIns="46800" rIns="90000" bIns="46800" anchor="ctr" anchorCtr="0"/>
          <a:p>
            <a:pPr defTabSz="914400">
              <a:buNone/>
            </a:pPr>
            <a:r>
              <a:rPr lang="zh-CN" altLang="en-US" kern="1200" normalizeH="0" baseline="0">
                <a:solidFill>
                  <a:srgbClr val="084595"/>
                </a:solidFill>
                <a:latin typeface="+mj-lt"/>
                <a:ea typeface="+mj-ea"/>
                <a:cs typeface="+mj-cs"/>
              </a:rPr>
              <a:t>背景与</a:t>
            </a:r>
            <a:r>
              <a:rPr lang="zh-CN" altLang="en-US" kern="1200" normalizeH="0" baseline="0">
                <a:solidFill>
                  <a:srgbClr val="084595"/>
                </a:solidFill>
                <a:latin typeface="+mj-lt"/>
                <a:ea typeface="+mj-ea"/>
                <a:cs typeface="+mj-cs"/>
              </a:rPr>
              <a:t>政策</a:t>
            </a:r>
            <a:endParaRPr lang="zh-CN" altLang="en-US" kern="1200" normalizeH="0" baseline="0">
              <a:solidFill>
                <a:srgbClr val="084595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0483" name="文本占位符 2"/>
          <p:cNvSpPr>
            <a:spLocks noGrp="1"/>
          </p:cNvSpPr>
          <p:nvPr>
            <p:ph type="body" idx="27" hasCustomPrompt="1"/>
          </p:nvPr>
        </p:nvSpPr>
        <p:spPr>
          <a:xfrm>
            <a:off x="1693863" y="2495550"/>
            <a:ext cx="2220912" cy="1833563"/>
          </a:xfrm>
        </p:spPr>
        <p:txBody>
          <a:bodyPr vert="horz" lIns="101600" tIns="38100" rIns="76200" bIns="38100" anchor="ctr" anchorCtr="0"/>
          <a:p>
            <a:pPr defTabSz="914400">
              <a:buFont typeface="Arial" panose="020B0604020202090204" pitchFamily="34" charset="0"/>
              <a:buNone/>
            </a:pPr>
            <a:r>
              <a:rPr lang="en-US" altLang="zh-CN" kern="1200" normalizeH="0" baseline="0" dirty="0">
                <a:latin typeface="+mn-lt"/>
                <a:ea typeface="+mn-ea"/>
                <a:cs typeface="+mn-cs"/>
              </a:rPr>
              <a:t>01</a:t>
            </a:r>
            <a:endParaRPr lang="zh-CN" altLang="en-US" kern="1200" normalizeH="0" baseline="0" dirty="0">
              <a:latin typeface="+mn-lt"/>
              <a:ea typeface="+mn-ea"/>
              <a:cs typeface="+mn-cs"/>
            </a:endParaRPr>
          </a:p>
        </p:txBody>
      </p:sp>
      <p:sp>
        <p:nvSpPr>
          <p:cNvPr id="20484" name="标题 9"/>
          <p:cNvSpPr>
            <a:spLocks noGrp="1"/>
          </p:cNvSpPr>
          <p:nvPr/>
        </p:nvSpPr>
        <p:spPr>
          <a:xfrm>
            <a:off x="-12700" y="7775575"/>
            <a:ext cx="12376150" cy="790575"/>
          </a:xfrm>
          <a:prstGeom prst="rect">
            <a:avLst/>
          </a:prstGeom>
          <a:noFill/>
          <a:ln w="9525">
            <a:noFill/>
          </a:ln>
        </p:spPr>
        <p:txBody>
          <a:bodyPr lIns="90000" tIns="46800" rIns="90000" bIns="46800" anchor="b" anchorCtr="0"/>
          <a:p>
            <a:pPr>
              <a:lnSpc>
                <a:spcPct val="150000"/>
              </a:lnSpc>
            </a:pPr>
            <a:r>
              <a:rPr lang="zh-CN" altLang="zh-CN" sz="2000" b="1">
                <a:solidFill>
                  <a:srgbClr val="FF0000"/>
                </a:solidFill>
                <a:latin typeface="Arial" panose="020B0604020202090204" pitchFamily="34" charset="0"/>
                <a:ea typeface="微软雅黑" charset="-122"/>
              </a:rPr>
              <a:t>目录标题为</a:t>
            </a:r>
            <a:r>
              <a:rPr lang="zh-CN" altLang="zh-CN" sz="2000" b="1">
                <a:solidFill>
                  <a:srgbClr val="FF0000"/>
                </a:solidFill>
                <a:latin typeface="微软雅黑" charset="-122"/>
                <a:ea typeface="微软雅黑" charset="-122"/>
                <a:sym typeface="微软雅黑" charset="-122"/>
              </a:rPr>
              <a:t>主体蓝色（</a:t>
            </a:r>
            <a:r>
              <a:rPr lang="en-US" altLang="zh-CN" sz="2000" b="1">
                <a:solidFill>
                  <a:srgbClr val="FF0000"/>
                </a:solidFill>
                <a:latin typeface="Arial" panose="020B0604020202090204" pitchFamily="34" charset="0"/>
                <a:ea typeface="微软雅黑" charset="-122"/>
                <a:sym typeface="微软雅黑" charset="-122"/>
              </a:rPr>
              <a:t>rgb8,69,149</a:t>
            </a:r>
            <a:r>
              <a:rPr lang="zh-CN" altLang="en-US" sz="2000" b="1">
                <a:solidFill>
                  <a:srgbClr val="FF0000"/>
                </a:solidFill>
                <a:latin typeface="Arial" panose="020B0604020202090204" pitchFamily="34" charset="0"/>
                <a:ea typeface="微软雅黑" charset="-122"/>
                <a:sym typeface="微软雅黑" charset="-122"/>
              </a:rPr>
              <a:t>），微软雅黑</a:t>
            </a:r>
            <a:r>
              <a:rPr lang="en-US" altLang="zh-CN" sz="2000" b="1">
                <a:solidFill>
                  <a:srgbClr val="FF0000"/>
                </a:solidFill>
                <a:latin typeface="Arial" panose="020B0604020202090204" pitchFamily="34" charset="0"/>
                <a:ea typeface="微软雅黑" charset="-122"/>
                <a:sym typeface="微软雅黑" charset="-122"/>
              </a:rPr>
              <a:t>44</a:t>
            </a:r>
            <a:r>
              <a:rPr lang="zh-CN" altLang="en-US" sz="2000" b="1">
                <a:solidFill>
                  <a:srgbClr val="FF0000"/>
                </a:solidFill>
                <a:latin typeface="Arial" panose="020B0604020202090204" pitchFamily="34" charset="0"/>
                <a:ea typeface="微软雅黑" charset="-122"/>
                <a:sym typeface="微软雅黑" charset="-122"/>
              </a:rPr>
              <a:t>号加粗；</a:t>
            </a:r>
            <a:endParaRPr lang="zh-CN" altLang="en-US" sz="2000" b="1">
              <a:solidFill>
                <a:srgbClr val="FF0000"/>
              </a:solidFill>
              <a:latin typeface="Arial" panose="020B0604020202090204" pitchFamily="34" charset="0"/>
              <a:ea typeface="微软雅黑" charset="-122"/>
              <a:sym typeface="微软雅黑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b="1">
                <a:solidFill>
                  <a:srgbClr val="FF0000"/>
                </a:solidFill>
                <a:latin typeface="Arial" panose="020B0604020202090204" pitchFamily="34" charset="0"/>
                <a:ea typeface="微软雅黑" charset="-122"/>
                <a:sym typeface="微软雅黑" charset="-122"/>
              </a:rPr>
              <a:t>子标题黑色浅色</a:t>
            </a:r>
            <a:r>
              <a:rPr lang="en-US" altLang="zh-CN" sz="2000" b="1">
                <a:solidFill>
                  <a:srgbClr val="FF0000"/>
                </a:solidFill>
                <a:latin typeface="Arial" panose="020B0604020202090204" pitchFamily="34" charset="0"/>
                <a:ea typeface="微软雅黑" charset="-122"/>
                <a:sym typeface="微软雅黑" charset="-122"/>
              </a:rPr>
              <a:t>25%</a:t>
            </a:r>
            <a:r>
              <a:rPr lang="zh-CN" altLang="en-US" sz="2000" b="1">
                <a:solidFill>
                  <a:srgbClr val="FF0000"/>
                </a:solidFill>
                <a:latin typeface="Arial" panose="020B0604020202090204" pitchFamily="34" charset="0"/>
                <a:ea typeface="微软雅黑" charset="-122"/>
                <a:sym typeface="微软雅黑" charset="-122"/>
              </a:rPr>
              <a:t>，微软雅黑</a:t>
            </a:r>
            <a:r>
              <a:rPr lang="en-US" altLang="zh-CN" sz="2000" b="1">
                <a:solidFill>
                  <a:srgbClr val="FF0000"/>
                </a:solidFill>
                <a:latin typeface="Arial" panose="020B0604020202090204" pitchFamily="34" charset="0"/>
                <a:ea typeface="微软雅黑" charset="-122"/>
                <a:sym typeface="微软雅黑" charset="-122"/>
              </a:rPr>
              <a:t>18</a:t>
            </a:r>
            <a:r>
              <a:rPr lang="zh-CN" altLang="en-US" sz="2000" b="1">
                <a:solidFill>
                  <a:srgbClr val="FF0000"/>
                </a:solidFill>
                <a:latin typeface="Arial" panose="020B0604020202090204" pitchFamily="34" charset="0"/>
                <a:ea typeface="微软雅黑" charset="-122"/>
                <a:sym typeface="微软雅黑" charset="-122"/>
              </a:rPr>
              <a:t>号</a:t>
            </a:r>
            <a:endParaRPr lang="zh-CN" altLang="en-US" sz="2000" b="1">
              <a:solidFill>
                <a:srgbClr val="FF0000"/>
              </a:solidFill>
              <a:latin typeface="Arial" panose="020B0604020202090204" pitchFamily="34" charset="0"/>
              <a:ea typeface="微软雅黑" charset="-122"/>
              <a:sym typeface="微软雅黑" charset="-122"/>
            </a:endParaRPr>
          </a:p>
        </p:txBody>
      </p:sp>
      <p:sp>
        <p:nvSpPr>
          <p:cNvPr id="20485" name="标题 9"/>
          <p:cNvSpPr>
            <a:spLocks noGrp="1"/>
          </p:cNvSpPr>
          <p:nvPr/>
        </p:nvSpPr>
        <p:spPr>
          <a:xfrm>
            <a:off x="-12700" y="7127875"/>
            <a:ext cx="8207375" cy="493713"/>
          </a:xfrm>
          <a:prstGeom prst="rect">
            <a:avLst/>
          </a:prstGeom>
          <a:noFill/>
          <a:ln w="9525">
            <a:noFill/>
          </a:ln>
        </p:spPr>
        <p:txBody>
          <a:bodyPr lIns="90000" tIns="46800" rIns="90000" bIns="46800" anchor="b" anchorCtr="0"/>
          <a:p>
            <a:r>
              <a:rPr lang="zh-CN" altLang="en-US" sz="2000" b="1">
                <a:solidFill>
                  <a:srgbClr val="FF0000"/>
                </a:solidFill>
                <a:latin typeface="Arial" panose="020B0604020202090204" pitchFamily="34" charset="0"/>
                <a:ea typeface="微软雅黑" charset="-122"/>
                <a:sym typeface="微软雅黑" charset="-122"/>
              </a:rPr>
              <a:t>序号字体</a:t>
            </a:r>
            <a:r>
              <a:rPr lang="en-US" altLang="zh-CN" sz="2000" b="1">
                <a:solidFill>
                  <a:srgbClr val="FF0000"/>
                </a:solidFill>
                <a:latin typeface="Arial" panose="020B0604020202090204" pitchFamily="34" charset="0"/>
                <a:ea typeface="微软雅黑" charset="-122"/>
                <a:sym typeface="微软雅黑" charset="-122"/>
              </a:rPr>
              <a:t>Arial </a:t>
            </a:r>
            <a:r>
              <a:rPr lang="zh-CN" altLang="en-US" sz="2000" b="1">
                <a:solidFill>
                  <a:srgbClr val="FF0000"/>
                </a:solidFill>
                <a:latin typeface="Arial" panose="020B0604020202090204" pitchFamily="34" charset="0"/>
                <a:ea typeface="微软雅黑" charset="-122"/>
                <a:sym typeface="微软雅黑" charset="-122"/>
              </a:rPr>
              <a:t>、字号</a:t>
            </a:r>
            <a:r>
              <a:rPr lang="en-US" altLang="zh-CN" sz="2000" b="1">
                <a:solidFill>
                  <a:srgbClr val="FF0000"/>
                </a:solidFill>
                <a:latin typeface="Arial" panose="020B0604020202090204" pitchFamily="34" charset="0"/>
                <a:ea typeface="微软雅黑" charset="-122"/>
                <a:sym typeface="微软雅黑" charset="-122"/>
              </a:rPr>
              <a:t>138</a:t>
            </a:r>
            <a:endParaRPr lang="en-US" altLang="zh-CN" sz="2000" b="1">
              <a:solidFill>
                <a:srgbClr val="FF0000"/>
              </a:solidFill>
              <a:latin typeface="Arial" panose="020B0604020202090204" pitchFamily="34" charset="0"/>
              <a:ea typeface="微软雅黑" charset="-122"/>
              <a:sym typeface="微软雅黑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814705" y="212090"/>
            <a:ext cx="9449435" cy="705485"/>
          </a:xfrm>
        </p:spPr>
        <p:txBody>
          <a:bodyPr anchor="ctr" anchorCtr="0"/>
          <a:p>
            <a:r>
              <a:rPr>
                <a:latin typeface="微软雅黑" charset="0"/>
                <a:ea typeface="微软雅黑" charset="0"/>
              </a:rPr>
              <a:t>第四次工业革命</a:t>
            </a:r>
            <a:endParaRPr>
              <a:latin typeface="微软雅黑" charset="0"/>
              <a:ea typeface="微软雅黑" charset="0"/>
            </a:endParaRPr>
          </a:p>
        </p:txBody>
      </p:sp>
      <p:grpSp>
        <p:nvGrpSpPr>
          <p:cNvPr id="23" name="组合 22"/>
          <p:cNvGrpSpPr/>
          <p:nvPr/>
        </p:nvGrpSpPr>
        <p:grpSpPr>
          <a:xfrm rot="0">
            <a:off x="449580" y="1484630"/>
            <a:ext cx="9038590" cy="3488055"/>
            <a:chOff x="1157" y="2128"/>
            <a:chExt cx="14234" cy="5493"/>
          </a:xfrm>
        </p:grpSpPr>
        <p:pic>
          <p:nvPicPr>
            <p:cNvPr id="4" name="图片 3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3"/>
            <a:stretch>
              <a:fillRect/>
            </a:stretch>
          </p:blipFill>
          <p:spPr>
            <a:xfrm>
              <a:off x="1189" y="4087"/>
              <a:ext cx="3218" cy="2108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5"/>
            <a:stretch>
              <a:fillRect/>
            </a:stretch>
          </p:blipFill>
          <p:spPr>
            <a:xfrm>
              <a:off x="4908" y="3566"/>
              <a:ext cx="3186" cy="2108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7"/>
            <a:stretch>
              <a:fillRect/>
            </a:stretch>
          </p:blipFill>
          <p:spPr>
            <a:xfrm>
              <a:off x="8621" y="3043"/>
              <a:ext cx="3128" cy="2108"/>
            </a:xfrm>
            <a:prstGeom prst="rect">
              <a:avLst/>
            </a:prstGeom>
          </p:spPr>
        </p:pic>
        <p:sp>
          <p:nvSpPr>
            <p:cNvPr id="8" name="任意多边形 7"/>
            <p:cNvSpPr/>
            <p:nvPr/>
          </p:nvSpPr>
          <p:spPr>
            <a:xfrm>
              <a:off x="1157" y="6717"/>
              <a:ext cx="3847" cy="522"/>
            </a:xfrm>
            <a:custGeom>
              <a:avLst/>
              <a:gdLst>
                <a:gd name="connsiteX0" fmla="*/ 0 w 5315"/>
                <a:gd name="connsiteY0" fmla="*/ 0 h 2308"/>
                <a:gd name="connsiteX1" fmla="*/ 5315 w 5315"/>
                <a:gd name="connsiteY1" fmla="*/ 0 h 2308"/>
                <a:gd name="connsiteX2" fmla="*/ 5304 w 5315"/>
                <a:gd name="connsiteY2" fmla="*/ 683 h 2308"/>
                <a:gd name="connsiteX3" fmla="*/ 232 w 5315"/>
                <a:gd name="connsiteY3" fmla="*/ 697 h 2308"/>
                <a:gd name="connsiteX4" fmla="*/ 232 w 5315"/>
                <a:gd name="connsiteY4" fmla="*/ 2300 h 2308"/>
                <a:gd name="connsiteX5" fmla="*/ 0 w 5315"/>
                <a:gd name="connsiteY5" fmla="*/ 2308 h 2308"/>
                <a:gd name="connsiteX6" fmla="*/ 0 w 5315"/>
                <a:gd name="connsiteY6" fmla="*/ 0 h 2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315" h="2308">
                  <a:moveTo>
                    <a:pt x="0" y="0"/>
                  </a:moveTo>
                  <a:lnTo>
                    <a:pt x="5315" y="0"/>
                  </a:lnTo>
                  <a:lnTo>
                    <a:pt x="5304" y="683"/>
                  </a:lnTo>
                  <a:lnTo>
                    <a:pt x="232" y="697"/>
                  </a:lnTo>
                  <a:lnTo>
                    <a:pt x="232" y="2300"/>
                  </a:lnTo>
                  <a:lnTo>
                    <a:pt x="0" y="23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EDA8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" name="任意多边形 8"/>
            <p:cNvSpPr/>
            <p:nvPr>
              <p:custDataLst>
                <p:tags r:id="rId8"/>
              </p:custDataLst>
            </p:nvPr>
          </p:nvSpPr>
          <p:spPr>
            <a:xfrm>
              <a:off x="4838" y="6195"/>
              <a:ext cx="3928" cy="522"/>
            </a:xfrm>
            <a:custGeom>
              <a:avLst/>
              <a:gdLst>
                <a:gd name="connsiteX0" fmla="*/ 0 w 5315"/>
                <a:gd name="connsiteY0" fmla="*/ 0 h 2308"/>
                <a:gd name="connsiteX1" fmla="*/ 5315 w 5315"/>
                <a:gd name="connsiteY1" fmla="*/ 0 h 2308"/>
                <a:gd name="connsiteX2" fmla="*/ 5304 w 5315"/>
                <a:gd name="connsiteY2" fmla="*/ 683 h 2308"/>
                <a:gd name="connsiteX3" fmla="*/ 232 w 5315"/>
                <a:gd name="connsiteY3" fmla="*/ 697 h 2308"/>
                <a:gd name="connsiteX4" fmla="*/ 232 w 5315"/>
                <a:gd name="connsiteY4" fmla="*/ 2300 h 2308"/>
                <a:gd name="connsiteX5" fmla="*/ 0 w 5315"/>
                <a:gd name="connsiteY5" fmla="*/ 2308 h 2308"/>
                <a:gd name="connsiteX6" fmla="*/ 0 w 5315"/>
                <a:gd name="connsiteY6" fmla="*/ 0 h 2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315" h="2308">
                  <a:moveTo>
                    <a:pt x="0" y="0"/>
                  </a:moveTo>
                  <a:lnTo>
                    <a:pt x="5315" y="0"/>
                  </a:lnTo>
                  <a:lnTo>
                    <a:pt x="5304" y="683"/>
                  </a:lnTo>
                  <a:lnTo>
                    <a:pt x="232" y="697"/>
                  </a:lnTo>
                  <a:lnTo>
                    <a:pt x="232" y="2300"/>
                  </a:lnTo>
                  <a:lnTo>
                    <a:pt x="0" y="23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F00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任意多边形 9"/>
            <p:cNvSpPr/>
            <p:nvPr>
              <p:custDataLst>
                <p:tags r:id="rId9"/>
              </p:custDataLst>
            </p:nvPr>
          </p:nvSpPr>
          <p:spPr>
            <a:xfrm>
              <a:off x="8603" y="5673"/>
              <a:ext cx="3781" cy="522"/>
            </a:xfrm>
            <a:custGeom>
              <a:avLst/>
              <a:gdLst>
                <a:gd name="connsiteX0" fmla="*/ 0 w 5315"/>
                <a:gd name="connsiteY0" fmla="*/ 0 h 2308"/>
                <a:gd name="connsiteX1" fmla="*/ 5315 w 5315"/>
                <a:gd name="connsiteY1" fmla="*/ 0 h 2308"/>
                <a:gd name="connsiteX2" fmla="*/ 5304 w 5315"/>
                <a:gd name="connsiteY2" fmla="*/ 683 h 2308"/>
                <a:gd name="connsiteX3" fmla="*/ 232 w 5315"/>
                <a:gd name="connsiteY3" fmla="*/ 697 h 2308"/>
                <a:gd name="connsiteX4" fmla="*/ 232 w 5315"/>
                <a:gd name="connsiteY4" fmla="*/ 2300 h 2308"/>
                <a:gd name="connsiteX5" fmla="*/ 0 w 5315"/>
                <a:gd name="connsiteY5" fmla="*/ 2308 h 2308"/>
                <a:gd name="connsiteX6" fmla="*/ 0 w 5315"/>
                <a:gd name="connsiteY6" fmla="*/ 0 h 2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315" h="2308">
                  <a:moveTo>
                    <a:pt x="0" y="0"/>
                  </a:moveTo>
                  <a:lnTo>
                    <a:pt x="5315" y="0"/>
                  </a:lnTo>
                  <a:lnTo>
                    <a:pt x="5304" y="683"/>
                  </a:lnTo>
                  <a:lnTo>
                    <a:pt x="232" y="697"/>
                  </a:lnTo>
                  <a:lnTo>
                    <a:pt x="232" y="2300"/>
                  </a:lnTo>
                  <a:lnTo>
                    <a:pt x="0" y="23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2" name="任意多边形 11"/>
            <p:cNvSpPr/>
            <p:nvPr>
              <p:custDataLst>
                <p:tags r:id="rId10"/>
              </p:custDataLst>
            </p:nvPr>
          </p:nvSpPr>
          <p:spPr>
            <a:xfrm>
              <a:off x="12252" y="5151"/>
              <a:ext cx="3128" cy="522"/>
            </a:xfrm>
            <a:custGeom>
              <a:avLst/>
              <a:gdLst>
                <a:gd name="connsiteX0" fmla="*/ 0 w 5315"/>
                <a:gd name="connsiteY0" fmla="*/ 0 h 2308"/>
                <a:gd name="connsiteX1" fmla="*/ 5315 w 5315"/>
                <a:gd name="connsiteY1" fmla="*/ 0 h 2308"/>
                <a:gd name="connsiteX2" fmla="*/ 5304 w 5315"/>
                <a:gd name="connsiteY2" fmla="*/ 683 h 2308"/>
                <a:gd name="connsiteX3" fmla="*/ 232 w 5315"/>
                <a:gd name="connsiteY3" fmla="*/ 697 h 2308"/>
                <a:gd name="connsiteX4" fmla="*/ 232 w 5315"/>
                <a:gd name="connsiteY4" fmla="*/ 2300 h 2308"/>
                <a:gd name="connsiteX5" fmla="*/ 0 w 5315"/>
                <a:gd name="connsiteY5" fmla="*/ 2308 h 2308"/>
                <a:gd name="connsiteX6" fmla="*/ 0 w 5315"/>
                <a:gd name="connsiteY6" fmla="*/ 0 h 2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315" h="2308">
                  <a:moveTo>
                    <a:pt x="0" y="0"/>
                  </a:moveTo>
                  <a:lnTo>
                    <a:pt x="5315" y="0"/>
                  </a:lnTo>
                  <a:lnTo>
                    <a:pt x="5304" y="683"/>
                  </a:lnTo>
                  <a:lnTo>
                    <a:pt x="232" y="697"/>
                  </a:lnTo>
                  <a:lnTo>
                    <a:pt x="232" y="2300"/>
                  </a:lnTo>
                  <a:lnTo>
                    <a:pt x="0" y="23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F857D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文本框 12"/>
            <p:cNvSpPr txBox="1"/>
            <p:nvPr>
              <p:custDataLst>
                <p:tags r:id="rId11"/>
              </p:custDataLst>
            </p:nvPr>
          </p:nvSpPr>
          <p:spPr>
            <a:xfrm>
              <a:off x="1188" y="6195"/>
              <a:ext cx="3186" cy="522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p>
              <a:pPr algn="ctr"/>
              <a:r>
                <a:rPr lang="en-US" altLang="zh-CN" sz="1000">
                  <a:solidFill>
                    <a:schemeClr val="bg1">
                      <a:lumMod val="50000"/>
                    </a:schemeClr>
                  </a:solidFill>
                </a:rPr>
                <a:t>18</a:t>
              </a:r>
              <a:r>
                <a:rPr lang="zh-CN" altLang="en-US" sz="1000">
                  <a:solidFill>
                    <a:schemeClr val="bg1">
                      <a:lumMod val="50000"/>
                    </a:schemeClr>
                  </a:solidFill>
                </a:rPr>
                <a:t>世纪</a:t>
              </a:r>
              <a:r>
                <a:rPr lang="en-US" altLang="zh-CN" sz="1000">
                  <a:solidFill>
                    <a:schemeClr val="bg1">
                      <a:lumMod val="50000"/>
                    </a:schemeClr>
                  </a:solidFill>
                </a:rPr>
                <a:t>60</a:t>
              </a:r>
              <a:r>
                <a:rPr lang="zh-CN" altLang="en-US" sz="1000">
                  <a:solidFill>
                    <a:schemeClr val="bg1">
                      <a:lumMod val="50000"/>
                    </a:schemeClr>
                  </a:solidFill>
                </a:rPr>
                <a:t>年代～</a:t>
              </a:r>
              <a:r>
                <a:rPr lang="en-US" altLang="zh-CN" sz="1000">
                  <a:solidFill>
                    <a:schemeClr val="bg1">
                      <a:lumMod val="50000"/>
                    </a:schemeClr>
                  </a:solidFill>
                </a:rPr>
                <a:t>19</a:t>
              </a:r>
              <a:r>
                <a:rPr lang="zh-CN" altLang="en-US" sz="1000">
                  <a:solidFill>
                    <a:schemeClr val="bg1">
                      <a:lumMod val="50000"/>
                    </a:schemeClr>
                  </a:solidFill>
                </a:rPr>
                <a:t>世纪中期</a:t>
              </a:r>
              <a:endParaRPr lang="zh-CN" altLang="en-US" sz="100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4" name="文本框 13"/>
            <p:cNvSpPr txBox="1"/>
            <p:nvPr>
              <p:custDataLst>
                <p:tags r:id="rId12"/>
              </p:custDataLst>
            </p:nvPr>
          </p:nvSpPr>
          <p:spPr>
            <a:xfrm>
              <a:off x="4867" y="5673"/>
              <a:ext cx="3125" cy="522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p>
              <a:pPr algn="ctr"/>
              <a:r>
                <a:rPr lang="en-US" sz="1000">
                  <a:solidFill>
                    <a:schemeClr val="bg1">
                      <a:lumMod val="50000"/>
                    </a:schemeClr>
                  </a:solidFill>
                </a:rPr>
                <a:t>1</a:t>
              </a:r>
              <a:r>
                <a:rPr sz="1000">
                  <a:solidFill>
                    <a:schemeClr val="bg1">
                      <a:lumMod val="50000"/>
                    </a:schemeClr>
                  </a:solidFill>
                </a:rPr>
                <a:t>9世纪</a:t>
              </a:r>
              <a:r>
                <a:rPr lang="zh-CN" sz="1000">
                  <a:solidFill>
                    <a:schemeClr val="bg1">
                      <a:lumMod val="50000"/>
                    </a:schemeClr>
                  </a:solidFill>
                </a:rPr>
                <a:t>下半叶</a:t>
              </a:r>
              <a:r>
                <a:rPr lang="zh-CN" altLang="en-US" sz="1000">
                  <a:solidFill>
                    <a:schemeClr val="bg1">
                      <a:lumMod val="50000"/>
                    </a:schemeClr>
                  </a:solidFill>
                </a:rPr>
                <a:t>～</a:t>
              </a:r>
              <a:r>
                <a:rPr lang="en-US" altLang="zh-CN" sz="1000">
                  <a:solidFill>
                    <a:schemeClr val="bg1">
                      <a:lumMod val="50000"/>
                    </a:schemeClr>
                  </a:solidFill>
                </a:rPr>
                <a:t>20</a:t>
              </a:r>
              <a:r>
                <a:rPr lang="zh-CN" altLang="en-US" sz="1000">
                  <a:solidFill>
                    <a:schemeClr val="bg1">
                      <a:lumMod val="50000"/>
                    </a:schemeClr>
                  </a:solidFill>
                </a:rPr>
                <a:t>世纪初</a:t>
              </a:r>
              <a:endParaRPr lang="zh-CN" altLang="en-US" sz="100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5" name="文本框 14"/>
            <p:cNvSpPr txBox="1"/>
            <p:nvPr>
              <p:custDataLst>
                <p:tags r:id="rId13"/>
              </p:custDataLst>
            </p:nvPr>
          </p:nvSpPr>
          <p:spPr>
            <a:xfrm>
              <a:off x="8611" y="5151"/>
              <a:ext cx="3124" cy="522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p>
              <a:pPr algn="ctr"/>
              <a:r>
                <a:rPr lang="en-US" sz="1000">
                  <a:solidFill>
                    <a:schemeClr val="bg1">
                      <a:lumMod val="50000"/>
                    </a:schemeClr>
                  </a:solidFill>
                </a:rPr>
                <a:t>20</a:t>
              </a:r>
              <a:r>
                <a:rPr sz="1000">
                  <a:solidFill>
                    <a:schemeClr val="bg1">
                      <a:lumMod val="50000"/>
                    </a:schemeClr>
                  </a:solidFill>
                </a:rPr>
                <a:t>世纪</a:t>
              </a:r>
              <a:r>
                <a:rPr lang="zh-CN" sz="1000">
                  <a:solidFill>
                    <a:schemeClr val="bg1">
                      <a:lumMod val="50000"/>
                    </a:schemeClr>
                  </a:solidFill>
                </a:rPr>
                <a:t>后半期</a:t>
              </a:r>
              <a:r>
                <a:rPr lang="zh-CN" altLang="en-US" sz="1000">
                  <a:solidFill>
                    <a:schemeClr val="bg1">
                      <a:lumMod val="50000"/>
                    </a:schemeClr>
                  </a:solidFill>
                </a:rPr>
                <a:t>～</a:t>
              </a:r>
              <a:r>
                <a:rPr lang="zh-CN" sz="1000">
                  <a:solidFill>
                    <a:schemeClr val="bg1">
                      <a:lumMod val="50000"/>
                    </a:schemeClr>
                  </a:solidFill>
                </a:rPr>
                <a:t>现在</a:t>
              </a:r>
              <a:endParaRPr lang="zh-CN" sz="100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pic>
          <p:nvPicPr>
            <p:cNvPr id="17" name="图片 16"/>
            <p:cNvPicPr>
              <a:picLocks noChangeAspect="1"/>
            </p:cNvPicPr>
            <p:nvPr>
              <p:custDataLst>
                <p:tags r:id="rId14"/>
              </p:custDataLst>
            </p:nvPr>
          </p:nvPicPr>
          <p:blipFill>
            <a:blip r:embed="rId15"/>
            <a:stretch>
              <a:fillRect/>
            </a:stretch>
          </p:blipFill>
          <p:spPr>
            <a:xfrm>
              <a:off x="12955" y="2128"/>
              <a:ext cx="1721" cy="2501"/>
            </a:xfrm>
            <a:prstGeom prst="rect">
              <a:avLst/>
            </a:prstGeom>
          </p:spPr>
        </p:pic>
        <p:sp>
          <p:nvSpPr>
            <p:cNvPr id="18" name="文本框 17"/>
            <p:cNvSpPr txBox="1"/>
            <p:nvPr>
              <p:custDataLst>
                <p:tags r:id="rId16"/>
              </p:custDataLst>
            </p:nvPr>
          </p:nvSpPr>
          <p:spPr>
            <a:xfrm>
              <a:off x="12252" y="4629"/>
              <a:ext cx="3124" cy="522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p>
              <a:pPr algn="ctr"/>
              <a:r>
                <a:rPr lang="zh-CN" sz="1000">
                  <a:solidFill>
                    <a:schemeClr val="bg1">
                      <a:lumMod val="50000"/>
                    </a:schemeClr>
                  </a:solidFill>
                </a:rPr>
                <a:t>现在</a:t>
              </a:r>
              <a:r>
                <a:rPr lang="zh-CN" altLang="en-US" sz="1000">
                  <a:solidFill>
                    <a:schemeClr val="bg1">
                      <a:lumMod val="50000"/>
                    </a:schemeClr>
                  </a:solidFill>
                </a:rPr>
                <a:t>～</a:t>
              </a:r>
              <a:r>
                <a:rPr lang="zh-CN" sz="1000">
                  <a:solidFill>
                    <a:schemeClr val="bg1">
                      <a:lumMod val="50000"/>
                    </a:schemeClr>
                  </a:solidFill>
                </a:rPr>
                <a:t>未来</a:t>
              </a:r>
              <a:endParaRPr lang="zh-CN" sz="100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9" name="文本框 18"/>
            <p:cNvSpPr txBox="1"/>
            <p:nvPr>
              <p:custDataLst>
                <p:tags r:id="rId17"/>
              </p:custDataLst>
            </p:nvPr>
          </p:nvSpPr>
          <p:spPr>
            <a:xfrm>
              <a:off x="1336" y="6893"/>
              <a:ext cx="2989" cy="729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p>
              <a:pPr algn="ctr">
                <a:lnSpc>
                  <a:spcPct val="110000"/>
                </a:lnSpc>
              </a:pPr>
              <a:r>
                <a:rPr lang="zh-CN" sz="1400">
                  <a:solidFill>
                    <a:schemeClr val="tx1"/>
                  </a:solidFill>
                </a:rPr>
                <a:t>第一次工业革命</a:t>
              </a:r>
              <a:endParaRPr lang="zh-CN" sz="1400">
                <a:solidFill>
                  <a:schemeClr val="tx1"/>
                </a:solidFill>
              </a:endParaRPr>
            </a:p>
            <a:p>
              <a:pPr algn="ctr">
                <a:lnSpc>
                  <a:spcPct val="110000"/>
                </a:lnSpc>
              </a:pPr>
              <a:r>
                <a:rPr lang="zh-CN" sz="800">
                  <a:solidFill>
                    <a:schemeClr val="bg1">
                      <a:lumMod val="50000"/>
                    </a:schemeClr>
                  </a:solidFill>
                </a:rPr>
                <a:t>机械化</a:t>
              </a:r>
              <a:br>
                <a:rPr lang="zh-CN" sz="800">
                  <a:solidFill>
                    <a:schemeClr val="bg1">
                      <a:lumMod val="50000"/>
                    </a:schemeClr>
                  </a:solidFill>
                </a:rPr>
              </a:br>
              <a:r>
                <a:rPr lang="zh-CN" sz="800">
                  <a:solidFill>
                    <a:schemeClr val="bg1">
                      <a:lumMod val="50000"/>
                    </a:schemeClr>
                  </a:solidFill>
                </a:rPr>
                <a:t>（</a:t>
              </a:r>
              <a:r>
                <a:rPr lang="zh-CN" sz="800">
                  <a:solidFill>
                    <a:schemeClr val="bg1">
                      <a:lumMod val="50000"/>
                    </a:schemeClr>
                  </a:solidFill>
                  <a:sym typeface="+mn-ea"/>
                </a:rPr>
                <a:t>蒸汽机）</a:t>
              </a:r>
              <a:endParaRPr lang="zh-CN" sz="80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20" name="文本框 19"/>
            <p:cNvSpPr txBox="1"/>
            <p:nvPr>
              <p:custDataLst>
                <p:tags r:id="rId18"/>
              </p:custDataLst>
            </p:nvPr>
          </p:nvSpPr>
          <p:spPr>
            <a:xfrm>
              <a:off x="5016" y="6369"/>
              <a:ext cx="2989" cy="729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p>
              <a:pPr algn="ctr">
                <a:lnSpc>
                  <a:spcPct val="110000"/>
                </a:lnSpc>
              </a:pPr>
              <a:r>
                <a:rPr lang="zh-CN" sz="1400">
                  <a:solidFill>
                    <a:schemeClr val="tx1"/>
                  </a:solidFill>
                </a:rPr>
                <a:t>第二次工业革命</a:t>
              </a:r>
              <a:endParaRPr lang="zh-CN" sz="1400">
                <a:solidFill>
                  <a:schemeClr val="tx1"/>
                </a:solidFill>
              </a:endParaRPr>
            </a:p>
            <a:p>
              <a:pPr algn="ctr">
                <a:lnSpc>
                  <a:spcPct val="110000"/>
                </a:lnSpc>
              </a:pPr>
              <a:r>
                <a:rPr lang="zh-CN" sz="800">
                  <a:solidFill>
                    <a:schemeClr val="bg1">
                      <a:lumMod val="50000"/>
                    </a:schemeClr>
                  </a:solidFill>
                </a:rPr>
                <a:t>电气化</a:t>
              </a:r>
              <a:br>
                <a:rPr lang="zh-CN" sz="800">
                  <a:solidFill>
                    <a:schemeClr val="bg1">
                      <a:lumMod val="50000"/>
                    </a:schemeClr>
                  </a:solidFill>
                </a:rPr>
              </a:br>
              <a:r>
                <a:rPr lang="zh-CN" sz="800">
                  <a:solidFill>
                    <a:schemeClr val="bg1">
                      <a:lumMod val="50000"/>
                    </a:schemeClr>
                  </a:solidFill>
                </a:rPr>
                <a:t>（电能）</a:t>
              </a:r>
              <a:endParaRPr lang="zh-CN" sz="80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21" name="文本框 20"/>
            <p:cNvSpPr txBox="1"/>
            <p:nvPr>
              <p:custDataLst>
                <p:tags r:id="rId19"/>
              </p:custDataLst>
            </p:nvPr>
          </p:nvSpPr>
          <p:spPr>
            <a:xfrm>
              <a:off x="8778" y="5847"/>
              <a:ext cx="2989" cy="729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p>
              <a:pPr algn="ctr">
                <a:lnSpc>
                  <a:spcPct val="110000"/>
                </a:lnSpc>
              </a:pPr>
              <a:r>
                <a:rPr lang="zh-CN" sz="1400">
                  <a:solidFill>
                    <a:schemeClr val="tx1"/>
                  </a:solidFill>
                </a:rPr>
                <a:t>第三次工业革命</a:t>
              </a:r>
              <a:endParaRPr lang="zh-CN" sz="1400">
                <a:solidFill>
                  <a:schemeClr val="tx1"/>
                </a:solidFill>
              </a:endParaRPr>
            </a:p>
            <a:p>
              <a:pPr algn="ctr">
                <a:lnSpc>
                  <a:spcPct val="110000"/>
                </a:lnSpc>
              </a:pPr>
              <a:r>
                <a:rPr lang="zh-CN" sz="800">
                  <a:solidFill>
                    <a:schemeClr val="bg1">
                      <a:lumMod val="50000"/>
                    </a:schemeClr>
                  </a:solidFill>
                </a:rPr>
                <a:t>信息化</a:t>
              </a:r>
              <a:br>
                <a:rPr lang="zh-CN" sz="800">
                  <a:solidFill>
                    <a:schemeClr val="bg1">
                      <a:lumMod val="50000"/>
                    </a:schemeClr>
                  </a:solidFill>
                </a:rPr>
              </a:br>
              <a:r>
                <a:rPr lang="zh-CN" sz="800">
                  <a:solidFill>
                    <a:schemeClr val="bg1">
                      <a:lumMod val="50000"/>
                    </a:schemeClr>
                  </a:solidFill>
                </a:rPr>
                <a:t>（计算机）</a:t>
              </a:r>
              <a:endParaRPr lang="zh-CN" sz="80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22" name="文本框 21"/>
            <p:cNvSpPr txBox="1"/>
            <p:nvPr>
              <p:custDataLst>
                <p:tags r:id="rId20"/>
              </p:custDataLst>
            </p:nvPr>
          </p:nvSpPr>
          <p:spPr>
            <a:xfrm>
              <a:off x="12403" y="5324"/>
              <a:ext cx="2989" cy="729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p>
              <a:pPr algn="ctr">
                <a:lnSpc>
                  <a:spcPct val="110000"/>
                </a:lnSpc>
              </a:pPr>
              <a:r>
                <a:rPr lang="zh-CN" sz="1400">
                  <a:solidFill>
                    <a:schemeClr val="tx1"/>
                  </a:solidFill>
                </a:rPr>
                <a:t>第四次工业革命</a:t>
              </a:r>
              <a:endParaRPr lang="zh-CN" sz="1400">
                <a:solidFill>
                  <a:schemeClr val="tx1"/>
                </a:solidFill>
              </a:endParaRPr>
            </a:p>
            <a:p>
              <a:pPr algn="ctr">
                <a:lnSpc>
                  <a:spcPct val="110000"/>
                </a:lnSpc>
              </a:pPr>
              <a:r>
                <a:rPr lang="zh-CN" sz="800">
                  <a:solidFill>
                    <a:schemeClr val="bg1">
                      <a:lumMod val="50000"/>
                    </a:schemeClr>
                  </a:solidFill>
                </a:rPr>
                <a:t>数字化、</a:t>
              </a:r>
              <a:r>
                <a:rPr lang="zh-CN" altLang="en-US" sz="800">
                  <a:solidFill>
                    <a:schemeClr val="bg1">
                      <a:lumMod val="50000"/>
                    </a:schemeClr>
                  </a:solidFill>
                </a:rPr>
                <a:t>智能化</a:t>
              </a:r>
              <a:br>
                <a:rPr lang="zh-CN" altLang="en-US" sz="800">
                  <a:solidFill>
                    <a:schemeClr val="bg1">
                      <a:lumMod val="50000"/>
                    </a:schemeClr>
                  </a:solidFill>
                </a:rPr>
              </a:br>
              <a:r>
                <a:rPr lang="zh-CN" altLang="en-US" sz="800">
                  <a:solidFill>
                    <a:schemeClr val="bg1">
                      <a:lumMod val="50000"/>
                    </a:schemeClr>
                  </a:solidFill>
                </a:rPr>
                <a:t>（大数据</a:t>
              </a:r>
              <a:r>
                <a:rPr lang="zh-CN" altLang="en-US" sz="800">
                  <a:solidFill>
                    <a:schemeClr val="bg1">
                      <a:lumMod val="50000"/>
                    </a:schemeClr>
                  </a:solidFill>
                </a:rPr>
                <a:t>、</a:t>
              </a:r>
              <a:r>
                <a:rPr lang="en-US" altLang="zh-CN" sz="800">
                  <a:solidFill>
                    <a:schemeClr val="bg1">
                      <a:lumMod val="50000"/>
                    </a:schemeClr>
                  </a:solidFill>
                </a:rPr>
                <a:t>AI</a:t>
              </a:r>
              <a:r>
                <a:rPr lang="zh-CN" altLang="en-US" sz="800">
                  <a:solidFill>
                    <a:schemeClr val="bg1">
                      <a:lumMod val="50000"/>
                    </a:schemeClr>
                  </a:solidFill>
                </a:rPr>
                <a:t>）</a:t>
              </a:r>
              <a:endParaRPr lang="zh-CN" altLang="en-US" sz="80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9166225" y="1311910"/>
            <a:ext cx="2709545" cy="3054350"/>
            <a:chOff x="14579" y="1242"/>
            <a:chExt cx="4267" cy="4810"/>
          </a:xfrm>
        </p:grpSpPr>
        <p:grpSp>
          <p:nvGrpSpPr>
            <p:cNvPr id="36" name="组合 35"/>
            <p:cNvGrpSpPr/>
            <p:nvPr/>
          </p:nvGrpSpPr>
          <p:grpSpPr>
            <a:xfrm>
              <a:off x="14579" y="1242"/>
              <a:ext cx="4174" cy="4810"/>
              <a:chOff x="14579" y="1242"/>
              <a:chExt cx="4174" cy="4810"/>
            </a:xfrm>
          </p:grpSpPr>
          <p:grpSp>
            <p:nvGrpSpPr>
              <p:cNvPr id="32" name="组合 31"/>
              <p:cNvGrpSpPr/>
              <p:nvPr/>
            </p:nvGrpSpPr>
            <p:grpSpPr>
              <a:xfrm>
                <a:off x="14579" y="1242"/>
                <a:ext cx="4174" cy="4810"/>
                <a:chOff x="14892" y="1514"/>
                <a:chExt cx="4174" cy="4810"/>
              </a:xfrm>
            </p:grpSpPr>
            <p:grpSp>
              <p:nvGrpSpPr>
                <p:cNvPr id="27" name="组合 26"/>
                <p:cNvGrpSpPr/>
                <p:nvPr/>
              </p:nvGrpSpPr>
              <p:grpSpPr>
                <a:xfrm>
                  <a:off x="15419" y="1514"/>
                  <a:ext cx="3122" cy="4197"/>
                  <a:chOff x="15531" y="2429"/>
                  <a:chExt cx="3122" cy="4197"/>
                </a:xfrm>
              </p:grpSpPr>
              <p:pic>
                <p:nvPicPr>
                  <p:cNvPr id="24" name="图片 23"/>
                  <p:cNvPicPr>
                    <a:picLocks noChangeAspect="1"/>
                  </p:cNvPicPr>
                  <p:nvPr>
                    <p:custDataLst>
                      <p:tags r:id="rId21"/>
                    </p:custDataLst>
                  </p:nvPr>
                </p:nvPicPr>
                <p:blipFill>
                  <a:blip r:embed="rId22"/>
                  <a:srcRect l="14483" t="14506" r="2392" b="12787"/>
                  <a:stretch>
                    <a:fillRect/>
                  </a:stretch>
                </p:blipFill>
                <p:spPr>
                  <a:xfrm>
                    <a:off x="15531" y="2952"/>
                    <a:ext cx="3123" cy="3674"/>
                  </a:xfrm>
                  <a:prstGeom prst="rect">
                    <a:avLst/>
                  </a:prstGeom>
                </p:spPr>
              </p:pic>
              <p:sp>
                <p:nvSpPr>
                  <p:cNvPr id="25" name="文本框 24"/>
                  <p:cNvSpPr txBox="1"/>
                  <p:nvPr>
                    <p:custDataLst>
                      <p:tags r:id="rId23"/>
                    </p:custDataLst>
                  </p:nvPr>
                </p:nvSpPr>
                <p:spPr>
                  <a:xfrm>
                    <a:off x="15531" y="2429"/>
                    <a:ext cx="3122" cy="522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ctr" anchorCtr="0">
                    <a:noAutofit/>
                  </a:bodyPr>
                  <a:p>
                    <a:pPr algn="ctr"/>
                    <a:r>
                      <a:rPr lang="en-US" altLang="zh-CN" sz="100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rPr>
                      <a:t>OpenAI Strawberry</a:t>
                    </a:r>
                    <a:r>
                      <a:rPr lang="zh-CN" altLang="en-US" sz="100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rPr>
                      <a:t>（</a:t>
                    </a:r>
                    <a:r>
                      <a:rPr lang="en-US" altLang="zh-CN" sz="100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rPr>
                      <a:t>o1</a:t>
                    </a:r>
                    <a:r>
                      <a:rPr lang="zh-CN" altLang="en-US" sz="100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rPr>
                      <a:t>）</a:t>
                    </a:r>
                    <a:endParaRPr lang="zh-CN" altLang="en-US" sz="10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</a:endParaRPr>
                  </a:p>
                </p:txBody>
              </p:sp>
            </p:grpSp>
            <p:grpSp>
              <p:nvGrpSpPr>
                <p:cNvPr id="30" name="组合 29"/>
                <p:cNvGrpSpPr/>
                <p:nvPr/>
              </p:nvGrpSpPr>
              <p:grpSpPr>
                <a:xfrm>
                  <a:off x="14892" y="5738"/>
                  <a:ext cx="4175" cy="587"/>
                  <a:chOff x="14744" y="5738"/>
                  <a:chExt cx="4175" cy="587"/>
                </a:xfrm>
              </p:grpSpPr>
              <p:sp>
                <p:nvSpPr>
                  <p:cNvPr id="26" name="文本框 25"/>
                  <p:cNvSpPr txBox="1"/>
                  <p:nvPr>
                    <p:custDataLst>
                      <p:tags r:id="rId24"/>
                    </p:custDataLst>
                  </p:nvPr>
                </p:nvSpPr>
                <p:spPr>
                  <a:xfrm>
                    <a:off x="15256" y="5738"/>
                    <a:ext cx="3663" cy="587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ctr" anchorCtr="0">
                    <a:noAutofit/>
                  </a:bodyPr>
                  <a:p>
                    <a:pPr algn="l"/>
                    <a:r>
                      <a:rPr lang="en-US" altLang="zh-CN" sz="800">
                        <a:solidFill>
                          <a:schemeClr val="bg1">
                            <a:lumMod val="50000"/>
                          </a:schemeClr>
                        </a:solidFill>
                      </a:rPr>
                      <a:t>Reinforcement Learning with Human Feedback</a:t>
                    </a:r>
                    <a:endParaRPr lang="en-US" altLang="zh-CN" sz="800">
                      <a:solidFill>
                        <a:schemeClr val="bg1">
                          <a:lumMod val="50000"/>
                        </a:schemeClr>
                      </a:solidFill>
                    </a:endParaRPr>
                  </a:p>
                  <a:p>
                    <a:pPr algn="l"/>
                    <a:r>
                      <a:rPr lang="en-US" altLang="zh-CN" sz="800">
                        <a:solidFill>
                          <a:schemeClr val="bg1">
                            <a:lumMod val="50000"/>
                          </a:schemeClr>
                        </a:solidFill>
                      </a:rPr>
                      <a:t>Chain of Thought</a:t>
                    </a:r>
                    <a:endParaRPr lang="en-US" altLang="zh-CN" sz="800">
                      <a:solidFill>
                        <a:schemeClr val="bg1">
                          <a:lumMod val="50000"/>
                        </a:schemeClr>
                      </a:solidFill>
                    </a:endParaRPr>
                  </a:p>
                </p:txBody>
              </p:sp>
              <p:sp>
                <p:nvSpPr>
                  <p:cNvPr id="29" name="文本框 28"/>
                  <p:cNvSpPr txBox="1"/>
                  <p:nvPr>
                    <p:custDataLst>
                      <p:tags r:id="rId25"/>
                    </p:custDataLst>
                  </p:nvPr>
                </p:nvSpPr>
                <p:spPr>
                  <a:xfrm>
                    <a:off x="14744" y="5738"/>
                    <a:ext cx="728" cy="587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ctr" anchorCtr="0">
                    <a:noAutofit/>
                  </a:bodyPr>
                  <a:p>
                    <a:pPr algn="r"/>
                    <a:r>
                      <a:rPr lang="en-US" altLang="zh-CN" sz="800">
                        <a:solidFill>
                          <a:schemeClr val="bg1">
                            <a:lumMod val="50000"/>
                          </a:schemeClr>
                        </a:solidFill>
                      </a:rPr>
                      <a:t>RLHF:CoT:</a:t>
                    </a:r>
                    <a:endParaRPr lang="zh-CN" altLang="en-US" sz="800">
                      <a:solidFill>
                        <a:schemeClr val="bg1">
                          <a:lumMod val="50000"/>
                        </a:schemeClr>
                      </a:solidFill>
                    </a:endParaRPr>
                  </a:p>
                </p:txBody>
              </p:sp>
            </p:grpSp>
          </p:grpSp>
          <p:pic>
            <p:nvPicPr>
              <p:cNvPr id="33" name="图片 32"/>
              <p:cNvPicPr>
                <a:picLocks noChangeAspect="1"/>
              </p:cNvPicPr>
              <p:nvPr>
                <p:custDataLst>
                  <p:tags r:id="rId26"/>
                </p:custDataLst>
              </p:nvPr>
            </p:nvPicPr>
            <p:blipFill>
              <a:blip r:embed="rId27">
                <a:clrChange>
                  <a:clrFrom>
                    <a:srgbClr val="FFFFFF">
                      <a:alpha val="100000"/>
                    </a:srgbClr>
                  </a:clrFrom>
                  <a:clrTo>
                    <a:srgbClr val="FFFFFF">
                      <a:alpha val="100000"/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15091" y="1278"/>
                <a:ext cx="387" cy="377"/>
              </a:xfrm>
              <a:prstGeom prst="rect">
                <a:avLst/>
              </a:prstGeom>
            </p:spPr>
          </p:pic>
          <p:pic>
            <p:nvPicPr>
              <p:cNvPr id="34" name="图片 33" descr="/Users/caiqing/Library/Containers/com.kingsoft.wpsoffice.mac/Data/tmp/photoeditapp/20241009173833/temp.pngtemp"/>
              <p:cNvPicPr>
                <a:picLocks noChangeAspect="1"/>
              </p:cNvPicPr>
              <p:nvPr>
                <p:custDataLst>
                  <p:tags r:id="rId28"/>
                </p:custDataLst>
              </p:nvPr>
            </p:nvPicPr>
            <p:blipFill>
              <a:blip r:embed="rId29"/>
              <a:stretch>
                <a:fillRect/>
              </a:stretch>
            </p:blipFill>
            <p:spPr>
              <a:xfrm>
                <a:off x="17848" y="1290"/>
                <a:ext cx="381" cy="377"/>
              </a:xfrm>
              <a:prstGeom prst="rect">
                <a:avLst/>
              </a:prstGeom>
            </p:spPr>
          </p:pic>
        </p:grpSp>
        <p:pic>
          <p:nvPicPr>
            <p:cNvPr id="31" name="图片 30"/>
            <p:cNvPicPr>
              <a:picLocks noChangeAspect="1"/>
            </p:cNvPicPr>
            <p:nvPr>
              <p:custDataLst>
                <p:tags r:id="rId30"/>
              </p:custDataLst>
            </p:nvPr>
          </p:nvPicPr>
          <p:blipFill>
            <a:blip r:embed="rId31"/>
            <a:stretch>
              <a:fillRect/>
            </a:stretch>
          </p:blipFill>
          <p:spPr>
            <a:xfrm>
              <a:off x="17944" y="2127"/>
              <a:ext cx="902" cy="1222"/>
            </a:xfrm>
            <a:prstGeom prst="rect">
              <a:avLst/>
            </a:prstGeom>
          </p:spPr>
        </p:pic>
      </p:grpSp>
      <p:sp>
        <p:nvSpPr>
          <p:cNvPr id="38" name="文本框 37"/>
          <p:cNvSpPr txBox="1"/>
          <p:nvPr>
            <p:custDataLst>
              <p:tags r:id="rId32"/>
            </p:custDataLst>
          </p:nvPr>
        </p:nvSpPr>
        <p:spPr>
          <a:xfrm>
            <a:off x="814705" y="1021080"/>
            <a:ext cx="7729855" cy="5530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chemeClr val="tx1"/>
                </a:solidFill>
              </a:rPr>
              <a:t>站在</a:t>
            </a:r>
            <a:r>
              <a:rPr lang="zh-CN" altLang="en-US" b="1" dirty="0">
                <a:solidFill>
                  <a:srgbClr val="084595"/>
                </a:solidFill>
                <a:latin typeface="微软雅黑" charset="-122"/>
                <a:sym typeface="+mn-ea"/>
              </a:rPr>
              <a:t>行业发展</a:t>
            </a:r>
            <a:r>
              <a:rPr lang="zh-CN" altLang="en-US">
                <a:solidFill>
                  <a:schemeClr val="tx1"/>
                </a:solidFill>
              </a:rPr>
              <a:t>视角，</a:t>
            </a:r>
            <a:r>
              <a:rPr lang="en-US" altLang="zh-CN">
                <a:solidFill>
                  <a:schemeClr val="tx1"/>
                </a:solidFill>
              </a:rPr>
              <a:t> </a:t>
            </a:r>
            <a:r>
              <a:rPr lang="zh-CN" altLang="en-US">
                <a:solidFill>
                  <a:schemeClr val="tx1"/>
                </a:solidFill>
              </a:rPr>
              <a:t>工业</a:t>
            </a:r>
            <a:r>
              <a:rPr lang="zh-CN" altLang="en-US">
                <a:solidFill>
                  <a:schemeClr val="tx1"/>
                </a:solidFill>
              </a:rPr>
              <a:t>软件产品的前世、今生如何？</a:t>
            </a:r>
            <a:r>
              <a:rPr lang="zh-CN" altLang="en-US" sz="1800" b="1" u="sng" dirty="0">
                <a:solidFill>
                  <a:srgbClr val="084595"/>
                </a:solidFill>
                <a:latin typeface="微软雅黑" charset="-122"/>
              </a:rPr>
              <a:t>未来在哪里</a:t>
            </a:r>
            <a:r>
              <a:rPr lang="zh-CN" altLang="en-US">
                <a:solidFill>
                  <a:schemeClr val="tx1"/>
                </a:solidFill>
              </a:rPr>
              <a:t>？</a:t>
            </a:r>
            <a:endParaRPr lang="zh-CN" altLang="en-US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bg1">
                    <a:lumMod val="50000"/>
                  </a:schemeClr>
                </a:solidFill>
                <a:sym typeface="+mn-ea"/>
              </a:rPr>
              <a:t>满足用户需求</a:t>
            </a:r>
            <a:r>
              <a:rPr lang="en-US" altLang="zh-CN" sz="1200">
                <a:solidFill>
                  <a:schemeClr val="bg1">
                    <a:lumMod val="50000"/>
                  </a:schemeClr>
                </a:solidFill>
                <a:sym typeface="+mn-ea"/>
              </a:rPr>
              <a:t> vs. </a:t>
            </a:r>
            <a:r>
              <a:rPr lang="zh-CN" altLang="en-US" sz="1200">
                <a:solidFill>
                  <a:schemeClr val="bg1">
                    <a:lumMod val="50000"/>
                  </a:schemeClr>
                </a:solidFill>
                <a:sym typeface="+mn-ea"/>
              </a:rPr>
              <a:t>超越用户预期，选择很关键</a:t>
            </a:r>
            <a:endParaRPr lang="zh-CN" altLang="en-US" sz="1200">
              <a:solidFill>
                <a:schemeClr val="bg1">
                  <a:lumMod val="50000"/>
                </a:schemeClr>
              </a:solidFill>
              <a:sym typeface="+mn-ea"/>
            </a:endParaRPr>
          </a:p>
        </p:txBody>
      </p:sp>
      <p:graphicFrame>
        <p:nvGraphicFramePr>
          <p:cNvPr id="39" name="表格 38"/>
          <p:cNvGraphicFramePr/>
          <p:nvPr>
            <p:custDataLst>
              <p:tags r:id="rId33"/>
            </p:custDataLst>
          </p:nvPr>
        </p:nvGraphicFramePr>
        <p:xfrm>
          <a:off x="469265" y="5087620"/>
          <a:ext cx="11271250" cy="1406525"/>
        </p:xfrm>
        <a:graphic>
          <a:graphicData uri="http://schemas.openxmlformats.org/drawingml/2006/table">
            <a:tbl>
              <a:tblPr lastCol="1" bandRow="1">
                <a:tableStyleId>{5FD0F851-EC5A-4D38-B0AD-8093EC10F338}</a:tableStyleId>
              </a:tblPr>
              <a:tblGrid>
                <a:gridCol w="2211705"/>
                <a:gridCol w="2327275"/>
                <a:gridCol w="2334895"/>
                <a:gridCol w="2259965"/>
                <a:gridCol w="2137410"/>
              </a:tblGrid>
              <a:tr h="28130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00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</a:rPr>
                        <a:t>机械化生产</a:t>
                      </a:r>
                      <a:endParaRPr lang="zh-CN" altLang="en-US" sz="100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12700" marR="12700" marT="12700" vert="horz" anchor="b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00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</a:rPr>
                        <a:t>大规模生产</a:t>
                      </a:r>
                      <a:endParaRPr lang="zh-CN" altLang="en-US" sz="100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12700" marR="12700" marT="12700" vert="horz" anchor="b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00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</a:rPr>
                        <a:t>柔性、精益生产</a:t>
                      </a:r>
                      <a:endParaRPr lang="zh-CN" altLang="en-US" sz="100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12700" marR="12700" marT="12700" vert="horz" anchor="b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00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</a:rPr>
                        <a:t>智能化生产</a:t>
                      </a:r>
                      <a:endParaRPr lang="zh-CN" altLang="en-US" sz="100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12700" marR="12700" marT="12700" vert="horz" anchor="b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000" b="0">
                          <a:sym typeface="+mn-ea"/>
                        </a:rPr>
                        <a:t>制造系统</a:t>
                      </a:r>
                      <a:endParaRPr lang="zh-CN" altLang="en-US" sz="1000" b="0">
                        <a:sym typeface="+mn-ea"/>
                      </a:endParaRPr>
                    </a:p>
                  </a:txBody>
                  <a:tcPr marL="12700" marR="12700" marT="12700" vert="horz" anchor="b" anchorCtr="0">
                    <a:solidFill>
                      <a:srgbClr val="FFCF00"/>
                    </a:solidFill>
                  </a:tcPr>
                </a:tc>
              </a:tr>
              <a:tr h="28130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00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</a:rPr>
                        <a:t>成批生产</a:t>
                      </a:r>
                      <a:endParaRPr lang="zh-CN" altLang="en-US" sz="100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12700" marR="12700" marT="12700" vert="horz" anchor="b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00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</a:rPr>
                        <a:t>大规模生产</a:t>
                      </a:r>
                      <a:endParaRPr lang="zh-CN" altLang="en-US" sz="100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12700" marR="12700" marT="12700" vert="horz" anchor="b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00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</a:rPr>
                        <a:t>大规模定制</a:t>
                      </a:r>
                      <a:endParaRPr lang="zh-CN" altLang="en-US" sz="100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12700" marR="12700" marT="12700" vert="horz" anchor="b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00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</a:rPr>
                        <a:t>用户参与设计、制造、服务</a:t>
                      </a:r>
                      <a:endParaRPr lang="zh-CN" altLang="en-US" sz="100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12700" marR="12700" marT="12700" vert="horz" anchor="b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000" b="0">
                          <a:sym typeface="+mn-ea"/>
                        </a:rPr>
                        <a:t>生产模式</a:t>
                      </a:r>
                      <a:endParaRPr lang="zh-CN" altLang="en-US" sz="1000" b="0">
                        <a:sym typeface="+mn-ea"/>
                      </a:endParaRPr>
                    </a:p>
                  </a:txBody>
                  <a:tcPr marL="12700" marR="12700" marT="12700" vert="horz" anchor="b" anchorCtr="0">
                    <a:solidFill>
                      <a:srgbClr val="FFEDA8"/>
                    </a:solidFill>
                  </a:tcPr>
                </a:tc>
              </a:tr>
              <a:tr h="28130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00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</a:rPr>
                        <a:t>机械化</a:t>
                      </a:r>
                      <a:endParaRPr lang="zh-CN" altLang="en-US" sz="100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12700" marR="12700" marT="12700" vert="horz" anchor="b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00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</a:rPr>
                        <a:t>电气化</a:t>
                      </a:r>
                      <a:endParaRPr lang="zh-CN" altLang="en-US" sz="100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12700" marR="12700" marT="12700" vert="horz" anchor="b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00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</a:rPr>
                        <a:t>信息化（可编程）</a:t>
                      </a:r>
                      <a:endParaRPr lang="zh-CN" altLang="en-US" sz="100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12700" marR="12700" marT="12700" vert="horz" anchor="b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00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</a:rPr>
                        <a:t>数字化、智能化</a:t>
                      </a:r>
                      <a:endParaRPr lang="zh-CN" altLang="en-US" sz="100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12700" marR="12700" marT="12700" vert="horz" anchor="b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000" b="0">
                          <a:sym typeface="+mn-ea"/>
                        </a:rPr>
                        <a:t>产线特征</a:t>
                      </a:r>
                      <a:endParaRPr lang="zh-CN" altLang="en-US" sz="1000" b="0">
                        <a:sym typeface="+mn-ea"/>
                      </a:endParaRPr>
                    </a:p>
                  </a:txBody>
                  <a:tcPr marL="12700" marR="12700" marT="12700" vert="horz" anchor="b" anchorCtr="0">
                    <a:solidFill>
                      <a:srgbClr val="FFCF00"/>
                    </a:solidFill>
                  </a:tcPr>
                </a:tc>
              </a:tr>
              <a:tr h="28130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00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</a:rPr>
                        <a:t>产品</a:t>
                      </a:r>
                      <a:endParaRPr lang="zh-CN" altLang="en-US" sz="100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12700" marR="12700" marT="12700" vert="horz" anchor="b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00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</a:rPr>
                        <a:t>标准产品</a:t>
                      </a:r>
                      <a:endParaRPr lang="zh-CN" altLang="en-US" sz="100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12700" marR="12700" marT="12700" vert="horz" anchor="b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00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</a:rPr>
                        <a:t>可配置产品</a:t>
                      </a:r>
                      <a:endParaRPr lang="zh-CN" altLang="en-US" sz="100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12700" marR="12700" marT="12700" vert="horz" anchor="b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00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</a:rPr>
                        <a:t>定制化产品</a:t>
                      </a:r>
                      <a:endParaRPr lang="zh-CN" altLang="en-US" sz="100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12700" marR="12700" marT="12700" vert="horz" anchor="b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000" b="0">
                          <a:sym typeface="+mn-ea"/>
                        </a:rPr>
                        <a:t>产品特点</a:t>
                      </a:r>
                      <a:endParaRPr lang="zh-CN" altLang="en-US" sz="1000" b="0">
                        <a:sym typeface="+mn-ea"/>
                      </a:endParaRPr>
                    </a:p>
                  </a:txBody>
                  <a:tcPr marL="12700" marR="12700" marT="12700" vert="horz" anchor="b" anchorCtr="0">
                    <a:solidFill>
                      <a:srgbClr val="FFEDA8"/>
                    </a:solidFill>
                  </a:tcPr>
                </a:tc>
              </a:tr>
              <a:tr h="28130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00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</a:rPr>
                        <a:t>简单</a:t>
                      </a:r>
                      <a:endParaRPr lang="zh-CN" altLang="en-US" sz="100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12700" marR="12700" marT="12700" vert="horz" anchor="b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00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</a:rPr>
                        <a:t>单一系统</a:t>
                      </a:r>
                      <a:endParaRPr lang="zh-CN" altLang="en-US" sz="100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12700" marR="12700" marT="12700" vert="horz" anchor="b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00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</a:rPr>
                        <a:t>多系统</a:t>
                      </a:r>
                      <a:endParaRPr lang="zh-CN" altLang="en-US" sz="100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12700" marR="12700" marT="12700" vert="horz" anchor="b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00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</a:rPr>
                        <a:t>大系统(System of Systems)</a:t>
                      </a:r>
                      <a:endParaRPr lang="zh-CN" altLang="en-US" sz="100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12700" marR="12700" marT="12700" vert="horz" anchor="b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000" b="0">
                          <a:sym typeface="+mn-ea"/>
                        </a:rPr>
                        <a:t>系统规模</a:t>
                      </a:r>
                      <a:endParaRPr lang="zh-CN" altLang="en-US" sz="1000" b="0">
                        <a:sym typeface="+mn-ea"/>
                      </a:endParaRPr>
                    </a:p>
                  </a:txBody>
                  <a:tcPr marL="12700" marR="12700" marT="12700" vert="horz" anchor="b" anchorCtr="0">
                    <a:solidFill>
                      <a:srgbClr val="FFCF00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p>
            <a:r>
              <a:rPr>
                <a:latin typeface="微软雅黑" charset="0"/>
                <a:ea typeface="微软雅黑" charset="0"/>
                <a:cs typeface="微软雅黑" charset="0"/>
                <a:sym typeface="+mn-ea"/>
              </a:rPr>
              <a:t>第四次工业革命：</a:t>
            </a:r>
            <a:r>
              <a:rPr lang="en-US" altLang="zh-CN">
                <a:latin typeface="微软雅黑" charset="0"/>
                <a:ea typeface="微软雅黑" charset="0"/>
                <a:cs typeface="微软雅黑" charset="0"/>
              </a:rPr>
              <a:t>AI</a:t>
            </a:r>
            <a:r>
              <a:rPr>
                <a:latin typeface="微软雅黑" charset="0"/>
                <a:ea typeface="微软雅黑" charset="0"/>
                <a:cs typeface="微软雅黑" charset="0"/>
              </a:rPr>
              <a:t>发展势不可挡</a:t>
            </a:r>
            <a:endParaRPr>
              <a:latin typeface="微软雅黑" charset="0"/>
              <a:ea typeface="微软雅黑" charset="0"/>
              <a:cs typeface="微软雅黑" charset="0"/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9166225" y="1311910"/>
            <a:ext cx="2709545" cy="3054350"/>
            <a:chOff x="14579" y="1242"/>
            <a:chExt cx="4267" cy="4810"/>
          </a:xfrm>
        </p:grpSpPr>
        <p:grpSp>
          <p:nvGrpSpPr>
            <p:cNvPr id="36" name="组合 35"/>
            <p:cNvGrpSpPr/>
            <p:nvPr/>
          </p:nvGrpSpPr>
          <p:grpSpPr>
            <a:xfrm>
              <a:off x="14579" y="1242"/>
              <a:ext cx="4174" cy="4810"/>
              <a:chOff x="14579" y="1242"/>
              <a:chExt cx="4174" cy="4810"/>
            </a:xfrm>
          </p:grpSpPr>
          <p:grpSp>
            <p:nvGrpSpPr>
              <p:cNvPr id="32" name="组合 31"/>
              <p:cNvGrpSpPr/>
              <p:nvPr/>
            </p:nvGrpSpPr>
            <p:grpSpPr>
              <a:xfrm>
                <a:off x="14579" y="1242"/>
                <a:ext cx="4174" cy="4810"/>
                <a:chOff x="14892" y="1514"/>
                <a:chExt cx="4174" cy="4810"/>
              </a:xfrm>
            </p:grpSpPr>
            <p:grpSp>
              <p:nvGrpSpPr>
                <p:cNvPr id="27" name="组合 26"/>
                <p:cNvGrpSpPr/>
                <p:nvPr/>
              </p:nvGrpSpPr>
              <p:grpSpPr>
                <a:xfrm>
                  <a:off x="15419" y="1514"/>
                  <a:ext cx="3122" cy="4197"/>
                  <a:chOff x="15531" y="2429"/>
                  <a:chExt cx="3122" cy="4197"/>
                </a:xfrm>
              </p:grpSpPr>
              <p:pic>
                <p:nvPicPr>
                  <p:cNvPr id="24" name="图片 23"/>
                  <p:cNvPicPr>
                    <a:picLocks noChangeAspect="1"/>
                  </p:cNvPicPr>
                  <p:nvPr>
                    <p:custDataLst>
                      <p:tags r:id="rId2"/>
                    </p:custDataLst>
                  </p:nvPr>
                </p:nvPicPr>
                <p:blipFill>
                  <a:blip r:embed="rId3"/>
                  <a:srcRect l="14483" t="14506" r="2392" b="12787"/>
                  <a:stretch>
                    <a:fillRect/>
                  </a:stretch>
                </p:blipFill>
                <p:spPr>
                  <a:xfrm>
                    <a:off x="15531" y="2952"/>
                    <a:ext cx="3123" cy="3674"/>
                  </a:xfrm>
                  <a:prstGeom prst="rect">
                    <a:avLst/>
                  </a:prstGeom>
                </p:spPr>
              </p:pic>
              <p:sp>
                <p:nvSpPr>
                  <p:cNvPr id="25" name="文本框 24"/>
                  <p:cNvSpPr txBox="1"/>
                  <p:nvPr>
                    <p:custDataLst>
                      <p:tags r:id="rId4"/>
                    </p:custDataLst>
                  </p:nvPr>
                </p:nvSpPr>
                <p:spPr>
                  <a:xfrm>
                    <a:off x="15531" y="2429"/>
                    <a:ext cx="3122" cy="522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ctr" anchorCtr="0">
                    <a:noAutofit/>
                  </a:bodyPr>
                  <a:p>
                    <a:pPr algn="ctr"/>
                    <a:r>
                      <a:rPr lang="en-US" altLang="zh-CN" sz="100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rPr>
                      <a:t>OpenAI Strawberry</a:t>
                    </a:r>
                    <a:r>
                      <a:rPr lang="zh-CN" altLang="en-US" sz="100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rPr>
                      <a:t>（</a:t>
                    </a:r>
                    <a:r>
                      <a:rPr lang="en-US" altLang="zh-CN" sz="100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rPr>
                      <a:t>o1</a:t>
                    </a:r>
                    <a:r>
                      <a:rPr lang="zh-CN" altLang="en-US" sz="100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rPr>
                      <a:t>）</a:t>
                    </a:r>
                    <a:endParaRPr lang="zh-CN" altLang="en-US" sz="10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</a:endParaRPr>
                  </a:p>
                </p:txBody>
              </p:sp>
            </p:grpSp>
            <p:grpSp>
              <p:nvGrpSpPr>
                <p:cNvPr id="30" name="组合 29"/>
                <p:cNvGrpSpPr/>
                <p:nvPr/>
              </p:nvGrpSpPr>
              <p:grpSpPr>
                <a:xfrm>
                  <a:off x="14892" y="5738"/>
                  <a:ext cx="4175" cy="587"/>
                  <a:chOff x="14744" y="5738"/>
                  <a:chExt cx="4175" cy="587"/>
                </a:xfrm>
              </p:grpSpPr>
              <p:sp>
                <p:nvSpPr>
                  <p:cNvPr id="26" name="文本框 25"/>
                  <p:cNvSpPr txBox="1"/>
                  <p:nvPr>
                    <p:custDataLst>
                      <p:tags r:id="rId5"/>
                    </p:custDataLst>
                  </p:nvPr>
                </p:nvSpPr>
                <p:spPr>
                  <a:xfrm>
                    <a:off x="15256" y="5738"/>
                    <a:ext cx="3663" cy="587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ctr" anchorCtr="0">
                    <a:noAutofit/>
                  </a:bodyPr>
                  <a:p>
                    <a:pPr algn="l"/>
                    <a:r>
                      <a:rPr lang="en-US" altLang="zh-CN" sz="800">
                        <a:solidFill>
                          <a:schemeClr val="bg1">
                            <a:lumMod val="50000"/>
                          </a:schemeClr>
                        </a:solidFill>
                      </a:rPr>
                      <a:t>Reinforcement Learning with Human Feedback</a:t>
                    </a:r>
                    <a:endParaRPr lang="en-US" altLang="zh-CN" sz="800">
                      <a:solidFill>
                        <a:schemeClr val="bg1">
                          <a:lumMod val="50000"/>
                        </a:schemeClr>
                      </a:solidFill>
                    </a:endParaRPr>
                  </a:p>
                  <a:p>
                    <a:pPr algn="l"/>
                    <a:r>
                      <a:rPr lang="en-US" altLang="zh-CN" sz="800">
                        <a:solidFill>
                          <a:schemeClr val="bg1">
                            <a:lumMod val="50000"/>
                          </a:schemeClr>
                        </a:solidFill>
                      </a:rPr>
                      <a:t>Chain of Thought</a:t>
                    </a:r>
                    <a:endParaRPr lang="en-US" altLang="zh-CN" sz="800">
                      <a:solidFill>
                        <a:schemeClr val="bg1">
                          <a:lumMod val="50000"/>
                        </a:schemeClr>
                      </a:solidFill>
                    </a:endParaRPr>
                  </a:p>
                </p:txBody>
              </p:sp>
              <p:sp>
                <p:nvSpPr>
                  <p:cNvPr id="29" name="文本框 28"/>
                  <p:cNvSpPr txBox="1"/>
                  <p:nvPr>
                    <p:custDataLst>
                      <p:tags r:id="rId6"/>
                    </p:custDataLst>
                  </p:nvPr>
                </p:nvSpPr>
                <p:spPr>
                  <a:xfrm>
                    <a:off x="14744" y="5738"/>
                    <a:ext cx="728" cy="587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ctr" anchorCtr="0">
                    <a:noAutofit/>
                  </a:bodyPr>
                  <a:p>
                    <a:pPr algn="r"/>
                    <a:r>
                      <a:rPr lang="en-US" altLang="zh-CN" sz="800">
                        <a:solidFill>
                          <a:schemeClr val="bg1">
                            <a:lumMod val="50000"/>
                          </a:schemeClr>
                        </a:solidFill>
                      </a:rPr>
                      <a:t>RLHF:CoT:</a:t>
                    </a:r>
                    <a:endParaRPr lang="zh-CN" altLang="en-US" sz="800">
                      <a:solidFill>
                        <a:schemeClr val="bg1">
                          <a:lumMod val="50000"/>
                        </a:schemeClr>
                      </a:solidFill>
                    </a:endParaRPr>
                  </a:p>
                </p:txBody>
              </p:sp>
            </p:grpSp>
          </p:grpSp>
          <p:pic>
            <p:nvPicPr>
              <p:cNvPr id="33" name="图片 32"/>
              <p:cNvPicPr>
                <a:picLocks noChangeAspect="1"/>
              </p:cNvPicPr>
              <p:nvPr>
                <p:custDataLst>
                  <p:tags r:id="rId7"/>
                </p:custDataLst>
              </p:nvPr>
            </p:nvPicPr>
            <p:blipFill>
              <a:blip r:embed="rId8">
                <a:clrChange>
                  <a:clrFrom>
                    <a:srgbClr val="FFFFFF">
                      <a:alpha val="100000"/>
                    </a:srgbClr>
                  </a:clrFrom>
                  <a:clrTo>
                    <a:srgbClr val="FFFFFF">
                      <a:alpha val="100000"/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15091" y="1278"/>
                <a:ext cx="387" cy="377"/>
              </a:xfrm>
              <a:prstGeom prst="rect">
                <a:avLst/>
              </a:prstGeom>
            </p:spPr>
          </p:pic>
          <p:pic>
            <p:nvPicPr>
              <p:cNvPr id="34" name="图片 33" descr="/Users/caiqing/Library/Containers/com.kingsoft.wpsoffice.mac/Data/tmp/photoeditapp/20241009173833/temp.pngtemp"/>
              <p:cNvPicPr>
                <a:picLocks noChangeAspect="1"/>
              </p:cNvPicPr>
              <p:nvPr>
                <p:custDataLst>
                  <p:tags r:id="rId9"/>
                </p:custDataLst>
              </p:nvPr>
            </p:nvPicPr>
            <p:blipFill>
              <a:blip r:embed="rId10"/>
              <a:stretch>
                <a:fillRect/>
              </a:stretch>
            </p:blipFill>
            <p:spPr>
              <a:xfrm>
                <a:off x="17848" y="1290"/>
                <a:ext cx="381" cy="377"/>
              </a:xfrm>
              <a:prstGeom prst="rect">
                <a:avLst/>
              </a:prstGeom>
            </p:spPr>
          </p:pic>
        </p:grpSp>
        <p:pic>
          <p:nvPicPr>
            <p:cNvPr id="31" name="图片 30"/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12"/>
            <a:stretch>
              <a:fillRect/>
            </a:stretch>
          </p:blipFill>
          <p:spPr>
            <a:xfrm>
              <a:off x="17944" y="2127"/>
              <a:ext cx="902" cy="1222"/>
            </a:xfrm>
            <a:prstGeom prst="rect">
              <a:avLst/>
            </a:prstGeom>
          </p:spPr>
        </p:pic>
      </p:grpSp>
      <p:sp>
        <p:nvSpPr>
          <p:cNvPr id="38" name="文本框 37"/>
          <p:cNvSpPr txBox="1"/>
          <p:nvPr>
            <p:custDataLst>
              <p:tags r:id="rId13"/>
            </p:custDataLst>
          </p:nvPr>
        </p:nvSpPr>
        <p:spPr>
          <a:xfrm>
            <a:off x="814705" y="1021080"/>
            <a:ext cx="7729855" cy="5530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chemeClr val="tx1"/>
                </a:solidFill>
              </a:rPr>
              <a:t>站在</a:t>
            </a:r>
            <a:r>
              <a:rPr lang="zh-CN" altLang="en-US" b="1" dirty="0">
                <a:solidFill>
                  <a:srgbClr val="084595"/>
                </a:solidFill>
                <a:latin typeface="微软雅黑" charset="-122"/>
                <a:sym typeface="+mn-ea"/>
              </a:rPr>
              <a:t>技术发展</a:t>
            </a:r>
            <a:r>
              <a:rPr lang="zh-CN" altLang="en-US">
                <a:solidFill>
                  <a:schemeClr val="tx1"/>
                </a:solidFill>
              </a:rPr>
              <a:t>视角，</a:t>
            </a:r>
            <a:r>
              <a:rPr lang="en-US" altLang="zh-CN">
                <a:solidFill>
                  <a:schemeClr val="tx1"/>
                </a:solidFill>
              </a:rPr>
              <a:t> </a:t>
            </a:r>
            <a:r>
              <a:rPr lang="zh-CN" altLang="en-US">
                <a:solidFill>
                  <a:schemeClr val="tx1"/>
                </a:solidFill>
              </a:rPr>
              <a:t>工业软件产品的</a:t>
            </a:r>
            <a:r>
              <a:rPr lang="zh-CN" altLang="en-US" sz="1800" b="1" u="sng" dirty="0">
                <a:solidFill>
                  <a:srgbClr val="084595"/>
                </a:solidFill>
                <a:latin typeface="微软雅黑" charset="-122"/>
              </a:rPr>
              <a:t>未来在哪里</a:t>
            </a:r>
            <a:r>
              <a:rPr lang="zh-CN" altLang="en-US">
                <a:solidFill>
                  <a:schemeClr val="tx1"/>
                </a:solidFill>
              </a:rPr>
              <a:t>？</a:t>
            </a:r>
            <a:endParaRPr lang="zh-CN" altLang="en-US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bg1">
                    <a:lumMod val="50000"/>
                  </a:schemeClr>
                </a:solidFill>
                <a:sym typeface="+mn-ea"/>
              </a:rPr>
              <a:t>满足用户需求</a:t>
            </a:r>
            <a:r>
              <a:rPr lang="en-US" altLang="zh-CN" sz="1200">
                <a:solidFill>
                  <a:schemeClr val="bg1">
                    <a:lumMod val="50000"/>
                  </a:schemeClr>
                </a:solidFill>
                <a:sym typeface="+mn-ea"/>
              </a:rPr>
              <a:t> vs. </a:t>
            </a:r>
            <a:r>
              <a:rPr lang="zh-CN" altLang="en-US" sz="1200">
                <a:solidFill>
                  <a:schemeClr val="bg1">
                    <a:lumMod val="50000"/>
                  </a:schemeClr>
                </a:solidFill>
                <a:sym typeface="+mn-ea"/>
              </a:rPr>
              <a:t>超越用户预期，趋势很明显，</a:t>
            </a:r>
            <a:r>
              <a:rPr lang="zh-CN" altLang="en-US" sz="1200">
                <a:solidFill>
                  <a:schemeClr val="bg1">
                    <a:lumMod val="50000"/>
                  </a:schemeClr>
                </a:solidFill>
                <a:sym typeface="+mn-ea"/>
              </a:rPr>
              <a:t>不以人的意志为转移，未来已来！</a:t>
            </a:r>
            <a:endParaRPr lang="zh-CN" altLang="en-US" sz="1200">
              <a:solidFill>
                <a:schemeClr val="bg1">
                  <a:lumMod val="50000"/>
                </a:schemeClr>
              </a:solidFill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5090795" y="1873885"/>
            <a:ext cx="3607435" cy="360743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17"/>
          <a:stretch>
            <a:fillRect/>
          </a:stretch>
        </p:blipFill>
        <p:spPr>
          <a:xfrm>
            <a:off x="1097915" y="1873885"/>
            <a:ext cx="3607435" cy="3607435"/>
          </a:xfrm>
          <a:prstGeom prst="rect">
            <a:avLst/>
          </a:prstGeom>
        </p:spPr>
      </p:pic>
      <p:sp>
        <p:nvSpPr>
          <p:cNvPr id="11" name="文本框 10"/>
          <p:cNvSpPr txBox="1"/>
          <p:nvPr>
            <p:custDataLst>
              <p:tags r:id="rId18"/>
            </p:custDataLst>
          </p:nvPr>
        </p:nvSpPr>
        <p:spPr>
          <a:xfrm>
            <a:off x="1098550" y="5481320"/>
            <a:ext cx="3606800" cy="77597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p>
            <a:pPr algn="l"/>
            <a:r>
              <a:rPr sz="1000">
                <a:solidFill>
                  <a:schemeClr val="bg1">
                    <a:lumMod val="50000"/>
                  </a:schemeClr>
                </a:solidFill>
              </a:rPr>
              <a:t>2024年诺贝尔</a:t>
            </a:r>
            <a:r>
              <a:rPr sz="1000">
                <a:solidFill>
                  <a:srgbClr val="084595"/>
                </a:solidFill>
              </a:rPr>
              <a:t>物理学奖</a:t>
            </a:r>
            <a:r>
              <a:rPr sz="1000">
                <a:solidFill>
                  <a:schemeClr val="bg1">
                    <a:lumMod val="50000"/>
                  </a:schemeClr>
                </a:solidFill>
              </a:rPr>
              <a:t>授予约翰·J·霍普菲尔德（John J. Hopfield）和杰弗里·E·</a:t>
            </a:r>
            <a:r>
              <a:rPr sz="1000" u="sng">
                <a:solidFill>
                  <a:schemeClr val="bg1">
                    <a:lumMod val="50000"/>
                  </a:schemeClr>
                </a:solidFill>
              </a:rPr>
              <a:t>辛顿</a:t>
            </a:r>
            <a:r>
              <a:rPr sz="1000">
                <a:solidFill>
                  <a:schemeClr val="bg1">
                    <a:lumMod val="50000"/>
                  </a:schemeClr>
                </a:solidFill>
              </a:rPr>
              <a:t>（Geoffrey E. Hinton），以表彰他们“为实现使用人工神经网络的机器学习所做的基础性发现与发明”</a:t>
            </a:r>
            <a:endParaRPr sz="100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6" name="图片 15"/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20"/>
          <a:srcRect l="3463" t="6634" r="2025" b="6689"/>
          <a:stretch>
            <a:fillRect/>
          </a:stretch>
        </p:blipFill>
        <p:spPr>
          <a:xfrm>
            <a:off x="9297670" y="4703445"/>
            <a:ext cx="2388870" cy="1233170"/>
          </a:xfrm>
          <a:prstGeom prst="rect">
            <a:avLst/>
          </a:prstGeom>
        </p:spPr>
      </p:pic>
      <p:sp>
        <p:nvSpPr>
          <p:cNvPr id="28" name="文本框 27"/>
          <p:cNvSpPr txBox="1"/>
          <p:nvPr>
            <p:custDataLst>
              <p:tags r:id="rId21"/>
            </p:custDataLst>
          </p:nvPr>
        </p:nvSpPr>
        <p:spPr>
          <a:xfrm>
            <a:off x="9297670" y="5936615"/>
            <a:ext cx="2388870" cy="434975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p>
            <a:pPr algn="ctr"/>
            <a:r>
              <a:rPr sz="1000">
                <a:solidFill>
                  <a:schemeClr val="bg1">
                    <a:lumMod val="50000"/>
                  </a:schemeClr>
                </a:solidFill>
              </a:rPr>
              <a:t>2021年7月，AlphaFold成功预测了近98.5%的人类蛋白质结构</a:t>
            </a:r>
            <a:endParaRPr sz="10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5" name="文本框 34"/>
          <p:cNvSpPr txBox="1"/>
          <p:nvPr>
            <p:custDataLst>
              <p:tags r:id="rId22"/>
            </p:custDataLst>
          </p:nvPr>
        </p:nvSpPr>
        <p:spPr>
          <a:xfrm>
            <a:off x="5090795" y="5481320"/>
            <a:ext cx="3606800" cy="106934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p>
            <a:pPr algn="l"/>
            <a:r>
              <a:rPr sz="1000">
                <a:solidFill>
                  <a:schemeClr val="bg1">
                    <a:lumMod val="50000"/>
                  </a:schemeClr>
                </a:solidFill>
              </a:rPr>
              <a:t>2024年诺贝尔</a:t>
            </a:r>
            <a:r>
              <a:rPr sz="1000">
                <a:solidFill>
                  <a:srgbClr val="084595"/>
                </a:solidFill>
              </a:rPr>
              <a:t>化学奖</a:t>
            </a:r>
            <a:r>
              <a:rPr sz="1000">
                <a:solidFill>
                  <a:schemeClr val="bg1">
                    <a:lumMod val="50000"/>
                  </a:schemeClr>
                </a:solidFill>
              </a:rPr>
              <a:t>，一半授予大卫·贝克（David Baker），“以表彰在计算蛋白质设计方面的贡献”</a:t>
            </a:r>
            <a:r>
              <a:rPr lang="zh-CN" sz="1000">
                <a:solidFill>
                  <a:schemeClr val="bg1">
                    <a:lumMod val="50000"/>
                  </a:schemeClr>
                </a:solidFill>
              </a:rPr>
              <a:t>，他</a:t>
            </a:r>
            <a:r>
              <a:rPr sz="1000">
                <a:solidFill>
                  <a:schemeClr val="bg1">
                    <a:lumMod val="50000"/>
                  </a:schemeClr>
                </a:solidFill>
              </a:rPr>
              <a:t>掌握了生命的构建模块，并创造了全新的蛋白质</a:t>
            </a:r>
            <a:endParaRPr sz="1000">
              <a:solidFill>
                <a:schemeClr val="bg1">
                  <a:lumMod val="50000"/>
                </a:schemeClr>
              </a:solidFill>
            </a:endParaRPr>
          </a:p>
          <a:p>
            <a:pPr algn="l"/>
            <a:r>
              <a:rPr sz="1000">
                <a:solidFill>
                  <a:schemeClr val="bg1">
                    <a:lumMod val="50000"/>
                  </a:schemeClr>
                </a:solidFill>
              </a:rPr>
              <a:t>另一半则共同授予</a:t>
            </a:r>
            <a:r>
              <a:rPr lang="zh-CN" altLang="en-US" sz="1000">
                <a:solidFill>
                  <a:schemeClr val="bg1">
                    <a:lumMod val="50000"/>
                  </a:schemeClr>
                </a:solidFill>
                <a:sym typeface="+mn-ea"/>
              </a:rPr>
              <a:t>创造了</a:t>
            </a:r>
            <a:r>
              <a:rPr lang="en-US" altLang="zh-CN" sz="1000">
                <a:solidFill>
                  <a:schemeClr val="bg1">
                    <a:lumMod val="50000"/>
                  </a:schemeClr>
                </a:solidFill>
                <a:sym typeface="+mn-ea"/>
              </a:rPr>
              <a:t> 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sym typeface="+mn-ea"/>
              </a:rPr>
              <a:t>AlphaFold </a:t>
            </a:r>
            <a:r>
              <a:rPr lang="zh-CN" altLang="en-US" sz="1000">
                <a:solidFill>
                  <a:schemeClr val="bg1">
                    <a:lumMod val="50000"/>
                  </a:schemeClr>
                </a:solidFill>
                <a:sym typeface="+mn-ea"/>
              </a:rPr>
              <a:t>的</a:t>
            </a:r>
            <a:r>
              <a:rPr sz="1000">
                <a:solidFill>
                  <a:schemeClr val="bg1">
                    <a:lumMod val="50000"/>
                  </a:schemeClr>
                </a:solidFill>
              </a:rPr>
              <a:t>德米斯·</a:t>
            </a:r>
            <a:r>
              <a:rPr sz="1000" u="sng">
                <a:solidFill>
                  <a:schemeClr val="bg1">
                    <a:lumMod val="50000"/>
                  </a:schemeClr>
                </a:solidFill>
              </a:rPr>
              <a:t>哈萨比斯</a:t>
            </a:r>
            <a:r>
              <a:rPr sz="1000">
                <a:solidFill>
                  <a:schemeClr val="bg1">
                    <a:lumMod val="50000"/>
                  </a:schemeClr>
                </a:solidFill>
              </a:rPr>
              <a:t>（Demis Hassabis）和约翰·M·詹珀（John M. Jumper），“以表彰他们在蛋白质结构预测方面的成就”</a:t>
            </a:r>
            <a:endParaRPr sz="100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62610" y="215174"/>
            <a:ext cx="9144000" cy="636361"/>
          </a:xfrm>
        </p:spPr>
        <p:txBody>
          <a:bodyPr/>
          <a:lstStyle/>
          <a:p>
            <a:r>
              <a:rPr sz="3200">
                <a:solidFill>
                  <a:srgbClr val="084595"/>
                </a:solidFill>
                <a:latin typeface="微软雅黑" charset="0"/>
                <a:ea typeface="微软雅黑" charset="0"/>
              </a:rPr>
              <a:t>背景分析</a:t>
            </a:r>
            <a:endParaRPr lang="zh-CN" altLang="en-US" sz="3200">
              <a:solidFill>
                <a:srgbClr val="084595"/>
              </a:solidFill>
              <a:latin typeface="微软雅黑" charset="0"/>
              <a:ea typeface="微软雅黑" charset="0"/>
            </a:endParaRPr>
          </a:p>
        </p:txBody>
      </p:sp>
      <p:pic>
        <p:nvPicPr>
          <p:cNvPr id="20" name="图片 1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75640" y="930275"/>
            <a:ext cx="10840085" cy="5709285"/>
          </a:xfrm>
          <a:prstGeom prst="rect">
            <a:avLst/>
          </a:prstGeom>
        </p:spPr>
      </p:pic>
      <p:sp>
        <p:nvSpPr>
          <p:cNvPr id="23" name="文本框 22"/>
          <p:cNvSpPr txBox="1"/>
          <p:nvPr>
            <p:custDataLst>
              <p:tags r:id="rId3"/>
            </p:custDataLst>
          </p:nvPr>
        </p:nvSpPr>
        <p:spPr>
          <a:xfrm>
            <a:off x="7617460" y="1704975"/>
            <a:ext cx="2995295" cy="4298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zh-CN" sz="800">
                <a:solidFill>
                  <a:srgbClr val="00B0F0"/>
                </a:solidFill>
              </a:rPr>
              <a:t>DeepSeek V3 </a:t>
            </a:r>
            <a:r>
              <a:rPr lang="zh-CN" altLang="en-US" sz="800">
                <a:solidFill>
                  <a:srgbClr val="00B0F0"/>
                </a:solidFill>
              </a:rPr>
              <a:t>模型训练费用</a:t>
            </a:r>
            <a:r>
              <a:rPr lang="en-US" altLang="zh-CN" sz="100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sz="1000">
                <a:solidFill>
                  <a:srgbClr val="FF0000"/>
                </a:solidFill>
              </a:rPr>
              <a:t>557.6</a:t>
            </a:r>
            <a:r>
              <a:rPr lang="en-US" altLang="zh-CN" sz="800">
                <a:solidFill>
                  <a:srgbClr val="FF0000"/>
                </a:solidFill>
              </a:rPr>
              <a:t> </a:t>
            </a:r>
            <a:r>
              <a:rPr lang="zh-CN" altLang="en-US" sz="800">
                <a:solidFill>
                  <a:srgbClr val="FF0000"/>
                </a:solidFill>
              </a:rPr>
              <a:t>万美元</a:t>
            </a:r>
            <a:endParaRPr lang="zh-CN" altLang="en-US" sz="800">
              <a:solidFill>
                <a:srgbClr val="FF0000"/>
              </a:solidFill>
            </a:endParaRPr>
          </a:p>
          <a:p>
            <a:pPr algn="ctr"/>
            <a:r>
              <a:rPr lang="en-US" altLang="zh-CN" sz="600">
                <a:solidFill>
                  <a:srgbClr val="FF0000"/>
                </a:solidFill>
              </a:rPr>
              <a:t>2048</a:t>
            </a:r>
            <a:r>
              <a:rPr lang="zh-CN" altLang="en-US" sz="600">
                <a:solidFill>
                  <a:srgbClr val="FF0000"/>
                </a:solidFill>
              </a:rPr>
              <a:t>块</a:t>
            </a:r>
            <a:r>
              <a:rPr lang="en-US" altLang="zh-CN" sz="600">
                <a:solidFill>
                  <a:srgbClr val="FF0000"/>
                </a:solidFill>
              </a:rPr>
              <a:t> </a:t>
            </a:r>
            <a:r>
              <a:rPr lang="en-US" altLang="zh-CN" sz="600">
                <a:solidFill>
                  <a:srgbClr val="00B0F0"/>
                </a:solidFill>
              </a:rPr>
              <a:t>H800 NVIDIA GPU</a:t>
            </a:r>
            <a:r>
              <a:rPr lang="zh-CN" altLang="en-US" sz="600">
                <a:solidFill>
                  <a:srgbClr val="00B0F0"/>
                </a:solidFill>
              </a:rPr>
              <a:t>卡</a:t>
            </a:r>
            <a:endParaRPr lang="zh-CN" altLang="en-US" sz="600">
              <a:solidFill>
                <a:srgbClr val="00B0F0"/>
              </a:solidFill>
            </a:endParaRPr>
          </a:p>
          <a:p>
            <a:pPr algn="ctr"/>
            <a:r>
              <a:rPr lang="zh-CN" altLang="en-US" sz="600">
                <a:solidFill>
                  <a:srgbClr val="00B0F0"/>
                </a:solidFill>
              </a:rPr>
              <a:t>耗时</a:t>
            </a:r>
            <a:r>
              <a:rPr lang="en-US" altLang="zh-CN" sz="600">
                <a:solidFill>
                  <a:srgbClr val="FF0000"/>
                </a:solidFill>
              </a:rPr>
              <a:t> 2</a:t>
            </a:r>
            <a:r>
              <a:rPr lang="zh-CN" altLang="en-US" sz="600">
                <a:solidFill>
                  <a:srgbClr val="FF0000"/>
                </a:solidFill>
              </a:rPr>
              <a:t>个月</a:t>
            </a:r>
            <a:endParaRPr lang="zh-CN" altLang="en-US" sz="600">
              <a:solidFill>
                <a:srgbClr val="FF0000"/>
              </a:solidFill>
            </a:endParaRPr>
          </a:p>
        </p:txBody>
      </p:sp>
      <p:sp>
        <p:nvSpPr>
          <p:cNvPr id="24" name="文本框 23"/>
          <p:cNvSpPr txBox="1"/>
          <p:nvPr>
            <p:custDataLst>
              <p:tags r:id="rId4"/>
            </p:custDataLst>
          </p:nvPr>
        </p:nvSpPr>
        <p:spPr>
          <a:xfrm>
            <a:off x="10151110" y="1736090"/>
            <a:ext cx="1461770" cy="213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800">
                <a:solidFill>
                  <a:srgbClr val="00B0F0"/>
                </a:solidFill>
              </a:rPr>
              <a:t>微调费用</a:t>
            </a:r>
            <a:r>
              <a:rPr lang="en-US" altLang="zh-CN" sz="800">
                <a:solidFill>
                  <a:srgbClr val="00B0F0"/>
                </a:solidFill>
              </a:rPr>
              <a:t> ≈</a:t>
            </a:r>
            <a:r>
              <a:rPr lang="en-US" altLang="zh-CN" sz="80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zh-CN" altLang="en-US" sz="800">
                <a:solidFill>
                  <a:srgbClr val="FF0000"/>
                </a:solidFill>
              </a:rPr>
              <a:t>训练费</a:t>
            </a:r>
            <a:r>
              <a:rPr lang="en-US" altLang="zh-CN" sz="800">
                <a:solidFill>
                  <a:srgbClr val="FF0000"/>
                </a:solidFill>
              </a:rPr>
              <a:t>/10000</a:t>
            </a:r>
            <a:endParaRPr lang="en-US" altLang="zh-CN" sz="800">
              <a:solidFill>
                <a:srgbClr val="FF0000"/>
              </a:solidFill>
            </a:endParaRPr>
          </a:p>
        </p:txBody>
      </p:sp>
      <p:sp>
        <p:nvSpPr>
          <p:cNvPr id="25" name="椭圆 24"/>
          <p:cNvSpPr/>
          <p:nvPr/>
        </p:nvSpPr>
        <p:spPr>
          <a:xfrm>
            <a:off x="10235565" y="1440815"/>
            <a:ext cx="1292860" cy="1252855"/>
          </a:xfrm>
          <a:prstGeom prst="ellipse">
            <a:avLst/>
          </a:prstGeom>
          <a:noFill/>
          <a:ln w="25400" cmpd="sng">
            <a:solidFill>
              <a:srgbClr val="FF0000"/>
            </a:solidFill>
            <a:prstDash val="dash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6" name="矩形 25"/>
          <p:cNvSpPr/>
          <p:nvPr>
            <p:custDataLst>
              <p:tags r:id="rId5"/>
            </p:custDataLst>
          </p:nvPr>
        </p:nvSpPr>
        <p:spPr>
          <a:xfrm>
            <a:off x="5087620" y="4702810"/>
            <a:ext cx="2624455" cy="1884680"/>
          </a:xfrm>
          <a:prstGeom prst="rect">
            <a:avLst/>
          </a:prstGeom>
          <a:noFill/>
          <a:ln w="25400" cmpd="sng">
            <a:solidFill>
              <a:srgbClr val="FF0000"/>
            </a:solidFill>
            <a:prstDash val="dash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7" name="矩形 26"/>
          <p:cNvSpPr/>
          <p:nvPr>
            <p:custDataLst>
              <p:tags r:id="rId6"/>
            </p:custDataLst>
          </p:nvPr>
        </p:nvSpPr>
        <p:spPr>
          <a:xfrm>
            <a:off x="8235315" y="4794250"/>
            <a:ext cx="2808605" cy="1681480"/>
          </a:xfrm>
          <a:prstGeom prst="rect">
            <a:avLst/>
          </a:prstGeom>
          <a:noFill/>
          <a:ln w="25400" cmpd="sng">
            <a:solidFill>
              <a:srgbClr val="FF0000"/>
            </a:solidFill>
            <a:prstDash val="dash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14:doors dir="ver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62610" y="215174"/>
            <a:ext cx="9144000" cy="636361"/>
          </a:xfrm>
        </p:spPr>
        <p:txBody>
          <a:bodyPr/>
          <a:lstStyle/>
          <a:p>
            <a:r>
              <a:rPr sz="3200">
                <a:solidFill>
                  <a:srgbClr val="084595"/>
                </a:solidFill>
                <a:latin typeface="+mn-ea"/>
              </a:rPr>
              <a:t>发展人工智能产业成为国家战略</a:t>
            </a:r>
            <a:endParaRPr sz="3200">
              <a:solidFill>
                <a:srgbClr val="084595"/>
              </a:solidFill>
              <a:latin typeface="+mn-ea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254000" y="2335181"/>
            <a:ext cx="11684000" cy="730885"/>
            <a:chOff x="1308878" y="2401446"/>
            <a:chExt cx="11684000" cy="730885"/>
          </a:xfrm>
        </p:grpSpPr>
        <p:sp>
          <p:nvSpPr>
            <p:cNvPr id="26" name="文本框 33"/>
            <p:cNvSpPr txBox="1"/>
            <p:nvPr/>
          </p:nvSpPr>
          <p:spPr>
            <a:xfrm>
              <a:off x="1308879" y="2415708"/>
              <a:ext cx="11683999" cy="672822"/>
            </a:xfrm>
            <a:prstGeom prst="rect">
              <a:avLst/>
            </a:prstGeom>
            <a:solidFill>
              <a:srgbClr val="1D6BFF">
                <a:alpha val="8789"/>
              </a:srgbClr>
            </a:solidFill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algn="ctr" defTabSz="584200" hangingPunct="0">
                <a:lnSpc>
                  <a:spcPct val="150000"/>
                </a:lnSpc>
                <a:defRPr b="1" kern="0">
                  <a:solidFill>
                    <a:srgbClr val="3744FE"/>
                  </a:solidFill>
                  <a:latin typeface="微软雅黑" charset="-122"/>
                  <a:ea typeface="微软雅黑" charset="-122"/>
                </a:defRPr>
              </a:lvl1pPr>
              <a:lvl2pPr>
                <a:defRPr>
                  <a:solidFill>
                    <a:schemeClr val="tx1"/>
                  </a:solidFill>
                </a:defRPr>
              </a:lvl2pPr>
              <a:lvl3pPr>
                <a:defRPr>
                  <a:solidFill>
                    <a:schemeClr val="tx1"/>
                  </a:solidFill>
                </a:defRPr>
              </a:lvl3pPr>
              <a:lvl4pPr>
                <a:defRPr>
                  <a:solidFill>
                    <a:schemeClr val="tx1"/>
                  </a:solidFill>
                </a:defRPr>
              </a:lvl4pPr>
              <a:lvl5pPr>
                <a:defRPr>
                  <a:solidFill>
                    <a:schemeClr val="tx1"/>
                  </a:solidFill>
                </a:defRPr>
              </a:lvl5pPr>
              <a:lvl6pPr>
                <a:defRPr>
                  <a:solidFill>
                    <a:schemeClr val="tx1"/>
                  </a:solidFill>
                </a:defRPr>
              </a:lvl6pPr>
              <a:lvl7pPr>
                <a:defRPr>
                  <a:solidFill>
                    <a:schemeClr val="tx1"/>
                  </a:solidFill>
                </a:defRPr>
              </a:lvl7pPr>
              <a:lvl8pPr>
                <a:defRPr>
                  <a:solidFill>
                    <a:schemeClr val="tx1"/>
                  </a:solidFill>
                </a:defRPr>
              </a:lvl8pPr>
              <a:lvl9pPr>
                <a:defRPr>
                  <a:solidFill>
                    <a:schemeClr val="tx1"/>
                  </a:solidFill>
                </a:defRPr>
              </a:lvl9pPr>
            </a:lstStyle>
            <a:p>
              <a:pPr algn="l"/>
              <a:endParaRPr lang="zh-CN" altLang="en-US" sz="1400" dirty="0">
                <a:latin typeface="+mn-ea"/>
                <a:ea typeface="+mn-ea"/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2601508" y="2401446"/>
              <a:ext cx="10133929" cy="73088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30000"/>
                </a:lnSpc>
                <a:defRPr sz="2000" b="1">
                  <a:latin typeface="微软雅黑" charset="-122"/>
                  <a:ea typeface="微软雅黑" charset="-122"/>
                  <a:cs typeface="微软雅黑" charset="-122"/>
                </a:defRPr>
              </a:lvl1pPr>
            </a:lstStyle>
            <a:p>
              <a:r>
                <a:rPr lang="en-US" altLang="zh-CN" sz="1600" dirty="0">
                  <a:latin typeface="+mn-ea"/>
                  <a:ea typeface="+mn-ea"/>
                  <a:cs typeface="+mn-ea"/>
                </a:rPr>
                <a:t>2024-- 2025</a:t>
              </a:r>
              <a:r>
                <a:rPr lang="zh-CN" altLang="en-US" sz="1600" dirty="0">
                  <a:latin typeface="+mn-ea"/>
                  <a:ea typeface="+mn-ea"/>
                  <a:cs typeface="+mn-ea"/>
                </a:rPr>
                <a:t>年是中国工业人工智能从</a:t>
              </a:r>
              <a:r>
                <a:rPr lang="en-US" altLang="zh-CN" sz="1600" dirty="0">
                  <a:latin typeface="+mn-ea"/>
                  <a:ea typeface="+mn-ea"/>
                  <a:cs typeface="+mn-ea"/>
                </a:rPr>
                <a:t>"</a:t>
              </a:r>
              <a:r>
                <a:rPr lang="zh-CN" altLang="en-US" sz="1600" dirty="0">
                  <a:latin typeface="+mn-ea"/>
                  <a:ea typeface="+mn-ea"/>
                  <a:cs typeface="+mn-ea"/>
                </a:rPr>
                <a:t>战略规划</a:t>
              </a:r>
              <a:r>
                <a:rPr lang="en-US" altLang="zh-CN" sz="1600" dirty="0">
                  <a:latin typeface="+mn-ea"/>
                  <a:ea typeface="+mn-ea"/>
                  <a:cs typeface="+mn-ea"/>
                </a:rPr>
                <a:t>"</a:t>
              </a:r>
              <a:r>
                <a:rPr lang="zh-CN" altLang="en-US" sz="1600" dirty="0">
                  <a:latin typeface="+mn-ea"/>
                  <a:ea typeface="+mn-ea"/>
                  <a:cs typeface="+mn-ea"/>
                </a:rPr>
                <a:t>走向</a:t>
              </a:r>
              <a:r>
                <a:rPr lang="en-US" altLang="zh-CN" sz="1600" dirty="0">
                  <a:latin typeface="+mn-ea"/>
                  <a:ea typeface="+mn-ea"/>
                  <a:cs typeface="+mn-ea"/>
                </a:rPr>
                <a:t>"</a:t>
              </a:r>
              <a:r>
                <a:rPr lang="zh-CN" altLang="en-US" sz="1600" dirty="0">
                  <a:latin typeface="+mn-ea"/>
                  <a:ea typeface="+mn-ea"/>
                  <a:cs typeface="+mn-ea"/>
                </a:rPr>
                <a:t>全面落地</a:t>
              </a:r>
              <a:r>
                <a:rPr lang="en-US" altLang="zh-CN" sz="1600" dirty="0">
                  <a:latin typeface="+mn-ea"/>
                  <a:ea typeface="+mn-ea"/>
                  <a:cs typeface="+mn-ea"/>
                </a:rPr>
                <a:t>"</a:t>
              </a:r>
              <a:r>
                <a:rPr lang="zh-CN" altLang="en-US" sz="1600" dirty="0">
                  <a:latin typeface="+mn-ea"/>
                  <a:ea typeface="+mn-ea"/>
                  <a:cs typeface="+mn-ea"/>
                </a:rPr>
                <a:t>的关键转折期，政策呈现出</a:t>
              </a:r>
              <a:r>
                <a:rPr lang="en-US" altLang="zh-CN" sz="1600" dirty="0">
                  <a:latin typeface="+mn-ea"/>
                  <a:ea typeface="+mn-ea"/>
                  <a:cs typeface="+mn-ea"/>
                </a:rPr>
                <a:t>"</a:t>
              </a:r>
              <a:r>
                <a:rPr lang="zh-CN" altLang="en-US" sz="1600" dirty="0">
                  <a:latin typeface="+mn-ea"/>
                  <a:ea typeface="+mn-ea"/>
                  <a:cs typeface="+mn-ea"/>
                </a:rPr>
                <a:t>高频次、多层级、重应用、强协同、可量化</a:t>
              </a:r>
              <a:r>
                <a:rPr lang="en-US" altLang="zh-CN" sz="1600" dirty="0">
                  <a:latin typeface="+mn-ea"/>
                  <a:ea typeface="+mn-ea"/>
                  <a:cs typeface="+mn-ea"/>
                </a:rPr>
                <a:t>"</a:t>
              </a:r>
              <a:r>
                <a:rPr lang="zh-CN" altLang="en-US" sz="1600" dirty="0">
                  <a:latin typeface="+mn-ea"/>
                  <a:ea typeface="+mn-ea"/>
                  <a:cs typeface="+mn-ea"/>
                </a:rPr>
                <a:t>的鲜明特点。</a:t>
              </a:r>
              <a:endParaRPr lang="zh-CN" altLang="en-US" sz="1600" dirty="0">
                <a:latin typeface="+mn-ea"/>
                <a:ea typeface="+mn-ea"/>
                <a:cs typeface="+mn-ea"/>
              </a:endParaRPr>
            </a:p>
          </p:txBody>
        </p:sp>
        <p:sp>
          <p:nvSpPr>
            <p:cNvPr id="28" name="箭头: 五边形 27"/>
            <p:cNvSpPr/>
            <p:nvPr/>
          </p:nvSpPr>
          <p:spPr>
            <a:xfrm>
              <a:off x="1308878" y="2426353"/>
              <a:ext cx="1251127" cy="651532"/>
            </a:xfrm>
            <a:prstGeom prst="homePlate">
              <a:avLst>
                <a:gd name="adj" fmla="val 38183"/>
              </a:avLst>
            </a:prstGeom>
            <a:gradFill>
              <a:gsLst>
                <a:gs pos="0">
                  <a:srgbClr val="0046FF"/>
                </a:gs>
                <a:gs pos="100000">
                  <a:srgbClr val="6690FF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rgbClr val="0F6FC6">
                <a:shade val="50000"/>
              </a:srgbClr>
            </a:lnRef>
            <a:fillRef idx="1">
              <a:srgbClr val="0F6FC6"/>
            </a:fillRef>
            <a:effectRef idx="0">
              <a:srgbClr val="0F6FC6"/>
            </a:effectRef>
            <a:fontRef idx="minor">
              <a:sysClr val="window" lastClr="FFFFFF"/>
            </a:fontRef>
          </p:style>
          <p:txBody>
            <a:bodyPr lIns="0" tIns="0" rIns="0" bIns="0" rtlCol="0" anchor="ctr">
              <a:normAutofit/>
            </a:bodyPr>
            <a:lstStyle/>
            <a:p>
              <a:pPr algn="ctr"/>
              <a:r>
                <a:rPr lang="zh-CN" altLang="en-US" b="1" dirty="0">
                  <a:solidFill>
                    <a:sysClr val="window" lastClr="FFFFFF"/>
                  </a:solidFill>
                  <a:latin typeface="+mn-ea"/>
                </a:rPr>
                <a:t>国家政策</a:t>
              </a:r>
              <a:endParaRPr lang="zh-CN" altLang="en-US" b="1" dirty="0">
                <a:solidFill>
                  <a:sysClr val="window" lastClr="FFFFFF"/>
                </a:solidFill>
                <a:latin typeface="+mn-ea"/>
              </a:endParaRPr>
            </a:p>
          </p:txBody>
        </p:sp>
      </p:grpSp>
      <p:sp>
        <p:nvSpPr>
          <p:cNvPr id="6" name="矩形 5"/>
          <p:cNvSpPr/>
          <p:nvPr/>
        </p:nvSpPr>
        <p:spPr>
          <a:xfrm>
            <a:off x="4961" y="1252538"/>
            <a:ext cx="12192000" cy="1035056"/>
          </a:xfrm>
          <a:prstGeom prst="rect">
            <a:avLst/>
          </a:prstGeom>
          <a:gradFill flip="none" rotWithShape="1">
            <a:gsLst>
              <a:gs pos="0">
                <a:srgbClr val="0046FF">
                  <a:alpha val="10000"/>
                </a:srgbClr>
              </a:gs>
              <a:gs pos="100000">
                <a:srgbClr val="0046FF">
                  <a:alpha val="4000"/>
                </a:srgbClr>
              </a:gs>
            </a:gsLst>
            <a:lin ang="54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prstClr val="white"/>
              </a:solidFill>
              <a:latin typeface="+mn-ea"/>
            </a:endParaRPr>
          </a:p>
        </p:txBody>
      </p:sp>
      <p:sp>
        <p:nvSpPr>
          <p:cNvPr id="9" name="文本框 3"/>
          <p:cNvSpPr txBox="1">
            <a:spLocks noChangeArrowheads="1"/>
          </p:cNvSpPr>
          <p:nvPr/>
        </p:nvSpPr>
        <p:spPr bwMode="auto">
          <a:xfrm>
            <a:off x="1077172" y="1252877"/>
            <a:ext cx="10891649" cy="953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黑体" panose="02010609060101010101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  <a:ea typeface="黑体" panose="02010609060101010101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黑体" panose="02010609060101010101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黑体" panose="02010609060101010101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黑体" panose="02010609060101010101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黑体" panose="02010609060101010101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黑体" panose="02010609060101010101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黑体" panose="02010609060101010101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黑体" panose="02010609060101010101" charset="-122"/>
              </a:defRPr>
            </a:lvl9pPr>
          </a:lstStyle>
          <a:p>
            <a:pPr algn="just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000" b="1" dirty="0">
                <a:solidFill>
                  <a:srgbClr val="C00000"/>
                </a:solidFill>
                <a:latin typeface="+mn-ea"/>
                <a:ea typeface="+mn-ea"/>
                <a:cs typeface="+mn-ea"/>
              </a:rPr>
              <a:t>“ </a:t>
            </a:r>
            <a:r>
              <a:rPr lang="zh-CN" altLang="en-US" sz="1600" b="1" dirty="0">
                <a:solidFill>
                  <a:schemeClr val="bg2">
                    <a:lumMod val="10000"/>
                  </a:schemeClr>
                </a:solidFill>
                <a:latin typeface="+mn-ea"/>
                <a:ea typeface="+mn-ea"/>
                <a:cs typeface="+mn-ea"/>
              </a:rPr>
              <a:t>要推动人工智能科技创新与产业创新深度融合，构建企业主导的产学研用协同创新体系，助力传统产业改造升级，开辟战略性新兴产业和未来产业发展新赛道。</a:t>
            </a:r>
            <a:r>
              <a:rPr lang="en-US" altLang="zh-CN" sz="2000" b="1" dirty="0">
                <a:solidFill>
                  <a:srgbClr val="C00000"/>
                </a:solidFill>
                <a:latin typeface="+mn-ea"/>
                <a:ea typeface="+mn-ea"/>
                <a:cs typeface="+mn-ea"/>
              </a:rPr>
              <a:t>”   </a:t>
            </a:r>
            <a:r>
              <a:rPr lang="en-US" altLang="zh-CN" sz="1600" b="1" dirty="0">
                <a:solidFill>
                  <a:schemeClr val="bg2">
                    <a:lumMod val="10000"/>
                  </a:schemeClr>
                </a:solidFill>
                <a:latin typeface="+mn-ea"/>
                <a:ea typeface="+mn-ea"/>
                <a:cs typeface="+mn-ea"/>
              </a:rPr>
              <a:t>—2025</a:t>
            </a:r>
            <a:r>
              <a:rPr lang="zh-CN" altLang="en-US" sz="1600" b="1" dirty="0">
                <a:solidFill>
                  <a:schemeClr val="bg2">
                    <a:lumMod val="10000"/>
                  </a:schemeClr>
                </a:solidFill>
                <a:latin typeface="+mn-ea"/>
                <a:ea typeface="+mn-ea"/>
                <a:cs typeface="+mn-ea"/>
              </a:rPr>
              <a:t>年</a:t>
            </a:r>
            <a:r>
              <a:rPr lang="en-US" altLang="zh-CN" sz="1600" b="1" dirty="0">
                <a:solidFill>
                  <a:schemeClr val="bg2">
                    <a:lumMod val="10000"/>
                  </a:schemeClr>
                </a:solidFill>
                <a:latin typeface="+mn-ea"/>
                <a:ea typeface="+mn-ea"/>
                <a:cs typeface="+mn-ea"/>
              </a:rPr>
              <a:t>4</a:t>
            </a:r>
            <a:r>
              <a:rPr lang="zh-CN" altLang="en-US" sz="1600" b="1" dirty="0">
                <a:solidFill>
                  <a:schemeClr val="bg2">
                    <a:lumMod val="10000"/>
                  </a:schemeClr>
                </a:solidFill>
                <a:latin typeface="+mn-ea"/>
                <a:ea typeface="+mn-ea"/>
                <a:cs typeface="+mn-ea"/>
              </a:rPr>
              <a:t>月</a:t>
            </a:r>
            <a:r>
              <a:rPr lang="en-US" altLang="zh-CN" sz="1600" b="1" dirty="0">
                <a:solidFill>
                  <a:schemeClr val="bg2">
                    <a:lumMod val="10000"/>
                  </a:schemeClr>
                </a:solidFill>
                <a:latin typeface="+mn-ea"/>
                <a:ea typeface="+mn-ea"/>
                <a:cs typeface="+mn-ea"/>
              </a:rPr>
              <a:t>25</a:t>
            </a:r>
            <a:r>
              <a:rPr lang="zh-CN" altLang="en-US" sz="1600" b="1" dirty="0">
                <a:solidFill>
                  <a:schemeClr val="bg2">
                    <a:lumMod val="10000"/>
                  </a:schemeClr>
                </a:solidFill>
                <a:latin typeface="+mn-ea"/>
                <a:ea typeface="+mn-ea"/>
                <a:cs typeface="+mn-ea"/>
              </a:rPr>
              <a:t>日</a:t>
            </a:r>
            <a:r>
              <a:rPr lang="en-US" altLang="zh-CN" sz="1600" b="1" dirty="0">
                <a:solidFill>
                  <a:schemeClr val="bg2">
                    <a:lumMod val="10000"/>
                  </a:schemeClr>
                </a:solidFill>
                <a:latin typeface="+mn-ea"/>
                <a:ea typeface="+mn-ea"/>
                <a:cs typeface="+mn-ea"/>
              </a:rPr>
              <a:t>，习主席在</a:t>
            </a:r>
            <a:r>
              <a:rPr lang="zh-CN" altLang="en-US" sz="1600" b="1" dirty="0">
                <a:solidFill>
                  <a:schemeClr val="bg2">
                    <a:lumMod val="10000"/>
                  </a:schemeClr>
                </a:solidFill>
                <a:latin typeface="+mn-ea"/>
                <a:ea typeface="+mn-ea"/>
                <a:cs typeface="+mn-ea"/>
              </a:rPr>
              <a:t>中共中央政治局第二十次集体学习</a:t>
            </a:r>
            <a:r>
              <a:rPr lang="en-US" altLang="zh-CN" sz="1600" b="1" dirty="0">
                <a:solidFill>
                  <a:schemeClr val="bg2">
                    <a:lumMod val="10000"/>
                  </a:schemeClr>
                </a:solidFill>
                <a:latin typeface="+mn-ea"/>
                <a:ea typeface="+mn-ea"/>
                <a:cs typeface="+mn-ea"/>
              </a:rPr>
              <a:t>时的讲话</a:t>
            </a:r>
            <a:endParaRPr lang="zh-CN" altLang="en-US" sz="1200" b="1" dirty="0">
              <a:solidFill>
                <a:schemeClr val="bg2">
                  <a:lumMod val="10000"/>
                </a:schemeClr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25" name="Picture 2" descr="查看图片"/>
          <p:cNvPicPr>
            <a:picLocks noChangeAspect="1" noChangeArrowheads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3342"/>
          <a:stretch>
            <a:fillRect/>
          </a:stretch>
        </p:blipFill>
        <p:spPr bwMode="auto">
          <a:xfrm>
            <a:off x="0" y="429844"/>
            <a:ext cx="1264399" cy="20972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îšľíḋè"/>
          <p:cNvSpPr txBox="1"/>
          <p:nvPr/>
        </p:nvSpPr>
        <p:spPr>
          <a:xfrm>
            <a:off x="9355989" y="3150846"/>
            <a:ext cx="1035050" cy="306705"/>
          </a:xfrm>
          <a:prstGeom prst="rect">
            <a:avLst/>
          </a:prstGeom>
          <a:noFill/>
        </p:spPr>
        <p:txBody>
          <a:bodyPr wrap="none" anchor="ctr" anchorCtr="0">
            <a:spAutoFit/>
          </a:bodyPr>
          <a:lstStyle>
            <a:defPPr>
              <a:defRPr lang="zh-CN"/>
            </a:defPPr>
            <a:lvl1pPr marR="0" lvl="0" indent="0" algn="ctr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400" b="1">
                <a:solidFill>
                  <a:schemeClr val="accent1"/>
                </a:solidFill>
                <a:latin typeface="微软雅黑" charset="-122"/>
                <a:ea typeface="微软雅黑" charset="-122"/>
              </a:defRPr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rgbClr val="0046FF"/>
                </a:solidFill>
                <a:effectLst/>
                <a:uLnTx/>
                <a:uFillTx/>
                <a:latin typeface="+mn-ea"/>
                <a:ea typeface="+mn-ea"/>
                <a:cs typeface="+mn-ea"/>
              </a:rPr>
              <a:t>2025</a:t>
            </a:r>
            <a:r>
              <a:rPr kumimoji="0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46FF"/>
                </a:solidFill>
                <a:effectLst/>
                <a:uLnTx/>
                <a:uFillTx/>
                <a:latin typeface="+mn-ea"/>
                <a:ea typeface="+mn-ea"/>
                <a:cs typeface="+mn-ea"/>
              </a:rPr>
              <a:t>年</a:t>
            </a:r>
            <a:r>
              <a:rPr kumimoji="0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rgbClr val="0046FF"/>
                </a:solidFill>
                <a:effectLst/>
                <a:uLnTx/>
                <a:uFillTx/>
                <a:latin typeface="+mn-ea"/>
                <a:ea typeface="+mn-ea"/>
                <a:cs typeface="+mn-ea"/>
              </a:rPr>
              <a:t>8</a:t>
            </a:r>
            <a:r>
              <a:rPr kumimoji="0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46FF"/>
                </a:solidFill>
                <a:effectLst/>
                <a:uLnTx/>
                <a:uFillTx/>
                <a:latin typeface="+mn-ea"/>
                <a:ea typeface="+mn-ea"/>
                <a:cs typeface="+mn-ea"/>
              </a:rPr>
              <a:t>月</a:t>
            </a:r>
            <a:endParaRPr kumimoji="0" lang="en-US" altLang="zh-CN" sz="1400" b="1" i="0" u="none" strike="noStrike" kern="0" cap="none" spc="0" normalizeH="0" baseline="0" noProof="0" dirty="0">
              <a:ln>
                <a:noFill/>
              </a:ln>
              <a:solidFill>
                <a:srgbClr val="0046FF"/>
              </a:solidFill>
              <a:effectLst/>
              <a:uLnTx/>
              <a:uFillTx/>
              <a:latin typeface="+mn-ea"/>
              <a:ea typeface="+mn-ea"/>
              <a:cs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211344" y="3150846"/>
            <a:ext cx="1035050" cy="306705"/>
          </a:xfrm>
          <a:prstGeom prst="rect">
            <a:avLst/>
          </a:prstGeom>
          <a:noFill/>
        </p:spPr>
        <p:txBody>
          <a:bodyPr wrap="none" anchor="ctr" anchorCtr="0">
            <a:spAutoFit/>
          </a:bodyPr>
          <a:lstStyle/>
          <a:p>
            <a:pPr algn="ctr">
              <a:defRPr/>
            </a:pPr>
            <a:r>
              <a:rPr lang="en-US" altLang="zh-CN" sz="1400" b="1" dirty="0">
                <a:solidFill>
                  <a:srgbClr val="0046FF"/>
                </a:solidFill>
                <a:latin typeface="+mn-ea"/>
                <a:cs typeface="+mn-ea"/>
              </a:rPr>
              <a:t>2025</a:t>
            </a:r>
            <a:r>
              <a:rPr lang="zh-CN" altLang="en-US" sz="1400" b="1" dirty="0">
                <a:solidFill>
                  <a:srgbClr val="0046FF"/>
                </a:solidFill>
                <a:latin typeface="+mn-ea"/>
                <a:cs typeface="+mn-ea"/>
              </a:rPr>
              <a:t>年</a:t>
            </a:r>
            <a:r>
              <a:rPr lang="en-US" altLang="zh-CN" sz="1400" b="1" dirty="0">
                <a:solidFill>
                  <a:srgbClr val="0046FF"/>
                </a:solidFill>
                <a:latin typeface="+mn-ea"/>
                <a:cs typeface="+mn-ea"/>
              </a:rPr>
              <a:t>7</a:t>
            </a:r>
            <a:r>
              <a:rPr lang="zh-CN" altLang="en-US" sz="1400" b="1" dirty="0">
                <a:solidFill>
                  <a:srgbClr val="0046FF"/>
                </a:solidFill>
                <a:latin typeface="+mn-ea"/>
                <a:cs typeface="+mn-ea"/>
              </a:rPr>
              <a:t>月</a:t>
            </a:r>
            <a:endParaRPr lang="en-US" altLang="zh-CN" sz="1400" b="1" dirty="0">
              <a:solidFill>
                <a:srgbClr val="0046FF"/>
              </a:solidFill>
              <a:latin typeface="+mn-ea"/>
              <a:cs typeface="+mn-ea"/>
            </a:endParaRPr>
          </a:p>
        </p:txBody>
      </p:sp>
      <p:sp>
        <p:nvSpPr>
          <p:cNvPr id="12" name="îšľíḋè"/>
          <p:cNvSpPr txBox="1"/>
          <p:nvPr/>
        </p:nvSpPr>
        <p:spPr>
          <a:xfrm>
            <a:off x="4955886" y="6175492"/>
            <a:ext cx="1035050" cy="306705"/>
          </a:xfrm>
          <a:prstGeom prst="rect">
            <a:avLst/>
          </a:prstGeom>
          <a:noFill/>
        </p:spPr>
        <p:txBody>
          <a:bodyPr wrap="none" anchor="ctr" anchorCtr="0">
            <a:spAutoFit/>
          </a:bodyPr>
          <a:lstStyle>
            <a:defPPr>
              <a:defRPr lang="zh-CN"/>
            </a:defPPr>
            <a:lvl1pPr marR="0" lvl="0" indent="0" algn="ctr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400" b="1">
                <a:solidFill>
                  <a:schemeClr val="accent1"/>
                </a:solidFill>
                <a:latin typeface="微软雅黑" charset="-122"/>
                <a:ea typeface="微软雅黑" charset="-122"/>
              </a:defRPr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rgbClr val="0046FF"/>
                </a:solidFill>
                <a:effectLst/>
                <a:uLnTx/>
                <a:uFillTx/>
                <a:latin typeface="+mn-ea"/>
                <a:ea typeface="+mn-ea"/>
                <a:cs typeface="+mn-ea"/>
              </a:rPr>
              <a:t>2025</a:t>
            </a:r>
            <a:r>
              <a:rPr kumimoji="0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46FF"/>
                </a:solidFill>
                <a:effectLst/>
                <a:uLnTx/>
                <a:uFillTx/>
                <a:latin typeface="+mn-ea"/>
                <a:ea typeface="+mn-ea"/>
                <a:cs typeface="+mn-ea"/>
              </a:rPr>
              <a:t>年</a:t>
            </a:r>
            <a:r>
              <a:rPr lang="en-US" altLang="zh-CN" kern="0" dirty="0">
                <a:solidFill>
                  <a:srgbClr val="0046FF"/>
                </a:solidFill>
                <a:latin typeface="+mn-ea"/>
                <a:ea typeface="+mn-ea"/>
                <a:cs typeface="+mn-ea"/>
              </a:rPr>
              <a:t>8</a:t>
            </a:r>
            <a:r>
              <a:rPr kumimoji="0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46FF"/>
                </a:solidFill>
                <a:effectLst/>
                <a:uLnTx/>
                <a:uFillTx/>
                <a:latin typeface="+mn-ea"/>
                <a:ea typeface="+mn-ea"/>
                <a:cs typeface="+mn-ea"/>
              </a:rPr>
              <a:t>月</a:t>
            </a:r>
            <a:endParaRPr kumimoji="0" lang="en-US" altLang="zh-CN" sz="1400" b="1" i="0" u="none" strike="noStrike" kern="0" cap="none" spc="0" normalizeH="0" baseline="0" noProof="0" dirty="0">
              <a:ln>
                <a:noFill/>
              </a:ln>
              <a:solidFill>
                <a:srgbClr val="0046FF"/>
              </a:solidFill>
              <a:effectLst/>
              <a:uLnTx/>
              <a:uFillTx/>
              <a:latin typeface="+mn-ea"/>
              <a:ea typeface="+mn-ea"/>
              <a:cs typeface="+mn-ea"/>
            </a:endParaRPr>
          </a:p>
        </p:txBody>
      </p:sp>
      <p:sp>
        <p:nvSpPr>
          <p:cNvPr id="13" name="îšľíḋè"/>
          <p:cNvSpPr txBox="1"/>
          <p:nvPr/>
        </p:nvSpPr>
        <p:spPr>
          <a:xfrm>
            <a:off x="9306251" y="6175492"/>
            <a:ext cx="1134110" cy="306705"/>
          </a:xfrm>
          <a:prstGeom prst="rect">
            <a:avLst/>
          </a:prstGeom>
          <a:noFill/>
        </p:spPr>
        <p:txBody>
          <a:bodyPr wrap="none" anchor="ctr" anchorCtr="0">
            <a:spAutoFit/>
          </a:bodyPr>
          <a:lstStyle>
            <a:defPPr>
              <a:defRPr lang="zh-CN"/>
            </a:defPPr>
            <a:lvl1pPr marR="0" lvl="0" indent="0" algn="ctr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400" b="1">
                <a:solidFill>
                  <a:schemeClr val="accent1"/>
                </a:solidFill>
                <a:latin typeface="微软雅黑" charset="-122"/>
                <a:ea typeface="微软雅黑" charset="-122"/>
              </a:defRPr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rgbClr val="0046FF"/>
                </a:solidFill>
                <a:effectLst/>
                <a:uLnTx/>
                <a:uFillTx/>
                <a:latin typeface="+mn-ea"/>
                <a:ea typeface="+mn-ea"/>
                <a:cs typeface="+mn-ea"/>
              </a:rPr>
              <a:t>2025</a:t>
            </a:r>
            <a:r>
              <a:rPr kumimoji="0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46FF"/>
                </a:solidFill>
                <a:effectLst/>
                <a:uLnTx/>
                <a:uFillTx/>
                <a:latin typeface="+mn-ea"/>
                <a:ea typeface="+mn-ea"/>
                <a:cs typeface="+mn-ea"/>
              </a:rPr>
              <a:t>年</a:t>
            </a:r>
            <a:r>
              <a:rPr kumimoji="0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rgbClr val="0046FF"/>
                </a:solidFill>
                <a:effectLst/>
                <a:uLnTx/>
                <a:uFillTx/>
                <a:latin typeface="+mn-ea"/>
                <a:ea typeface="+mn-ea"/>
                <a:cs typeface="+mn-ea"/>
              </a:rPr>
              <a:t>11</a:t>
            </a:r>
            <a:r>
              <a:rPr kumimoji="0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46FF"/>
                </a:solidFill>
                <a:effectLst/>
                <a:uLnTx/>
                <a:uFillTx/>
                <a:latin typeface="+mn-ea"/>
                <a:ea typeface="+mn-ea"/>
                <a:cs typeface="+mn-ea"/>
              </a:rPr>
              <a:t>月</a:t>
            </a:r>
            <a:endParaRPr kumimoji="0" lang="en-US" altLang="zh-CN" sz="1400" b="1" i="0" u="none" strike="noStrike" kern="0" cap="none" spc="0" normalizeH="0" baseline="0" noProof="0" dirty="0">
              <a:ln>
                <a:noFill/>
              </a:ln>
              <a:solidFill>
                <a:srgbClr val="0046FF"/>
              </a:solidFill>
              <a:effectLst/>
              <a:uLnTx/>
              <a:uFillTx/>
              <a:latin typeface="+mn-ea"/>
              <a:ea typeface="+mn-ea"/>
              <a:cs typeface="+mn-ea"/>
            </a:endParaRPr>
          </a:p>
        </p:txBody>
      </p:sp>
      <p:sp>
        <p:nvSpPr>
          <p:cNvPr id="14" name="îšľíḋè"/>
          <p:cNvSpPr txBox="1"/>
          <p:nvPr/>
        </p:nvSpPr>
        <p:spPr>
          <a:xfrm>
            <a:off x="1120648" y="6175492"/>
            <a:ext cx="1035050" cy="306705"/>
          </a:xfrm>
          <a:prstGeom prst="rect">
            <a:avLst/>
          </a:prstGeom>
          <a:noFill/>
        </p:spPr>
        <p:txBody>
          <a:bodyPr wrap="none" anchor="ctr" anchorCtr="0">
            <a:spAutoFit/>
          </a:bodyPr>
          <a:lstStyle>
            <a:defPPr>
              <a:defRPr lang="zh-CN"/>
            </a:defPPr>
            <a:lvl1pPr marR="0" lvl="0" indent="0" algn="ctr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400" b="1">
                <a:solidFill>
                  <a:schemeClr val="accent1"/>
                </a:solidFill>
                <a:latin typeface="微软雅黑" charset="-122"/>
                <a:ea typeface="微软雅黑" charset="-122"/>
              </a:defRPr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rgbClr val="0046FF"/>
                </a:solidFill>
                <a:effectLst/>
                <a:uLnTx/>
                <a:uFillTx/>
                <a:latin typeface="+mn-ea"/>
                <a:ea typeface="+mn-ea"/>
                <a:cs typeface="+mn-ea"/>
              </a:rPr>
              <a:t>2024</a:t>
            </a:r>
            <a:r>
              <a:rPr kumimoji="0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46FF"/>
                </a:solidFill>
                <a:effectLst/>
                <a:uLnTx/>
                <a:uFillTx/>
                <a:latin typeface="+mn-ea"/>
                <a:ea typeface="+mn-ea"/>
                <a:cs typeface="+mn-ea"/>
              </a:rPr>
              <a:t>年</a:t>
            </a:r>
            <a:r>
              <a:rPr kumimoji="0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rgbClr val="0046FF"/>
                </a:solidFill>
                <a:effectLst/>
                <a:uLnTx/>
                <a:uFillTx/>
                <a:latin typeface="+mn-ea"/>
                <a:ea typeface="+mn-ea"/>
                <a:cs typeface="+mn-ea"/>
              </a:rPr>
              <a:t>7</a:t>
            </a:r>
            <a:r>
              <a:rPr kumimoji="0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46FF"/>
                </a:solidFill>
                <a:effectLst/>
                <a:uLnTx/>
                <a:uFillTx/>
                <a:latin typeface="+mn-ea"/>
                <a:ea typeface="+mn-ea"/>
                <a:cs typeface="+mn-ea"/>
              </a:rPr>
              <a:t>月</a:t>
            </a:r>
            <a:endParaRPr kumimoji="0" lang="en-US" altLang="zh-CN" sz="1400" b="1" i="0" u="none" strike="noStrike" kern="0" cap="none" spc="0" normalizeH="0" baseline="0" noProof="0" dirty="0">
              <a:ln>
                <a:noFill/>
              </a:ln>
              <a:solidFill>
                <a:srgbClr val="0046FF"/>
              </a:solidFill>
              <a:effectLst/>
              <a:uLnTx/>
              <a:uFillTx/>
              <a:latin typeface="+mn-ea"/>
              <a:ea typeface="+mn-ea"/>
              <a:cs typeface="+mn-ea"/>
            </a:endParaRPr>
          </a:p>
        </p:txBody>
      </p:sp>
      <p:sp>
        <p:nvSpPr>
          <p:cNvPr id="15" name="îšľíḋè"/>
          <p:cNvSpPr txBox="1"/>
          <p:nvPr/>
        </p:nvSpPr>
        <p:spPr>
          <a:xfrm>
            <a:off x="1066549" y="3150846"/>
            <a:ext cx="1035050" cy="306705"/>
          </a:xfrm>
          <a:prstGeom prst="rect">
            <a:avLst/>
          </a:prstGeom>
          <a:noFill/>
        </p:spPr>
        <p:txBody>
          <a:bodyPr wrap="none" anchor="ctr" anchorCtr="0">
            <a:spAutoFit/>
          </a:bodyPr>
          <a:lstStyle>
            <a:defPPr>
              <a:defRPr lang="zh-CN"/>
            </a:defPPr>
            <a:lvl1pPr marR="0" lvl="0" indent="0" algn="ctr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400" b="1">
                <a:solidFill>
                  <a:schemeClr val="accent1"/>
                </a:solidFill>
                <a:latin typeface="微软雅黑" charset="-122"/>
                <a:ea typeface="微软雅黑" charset="-122"/>
              </a:defRPr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rgbClr val="0046FF"/>
                </a:solidFill>
                <a:effectLst/>
                <a:uLnTx/>
                <a:uFillTx/>
                <a:latin typeface="+mn-ea"/>
                <a:ea typeface="+mn-ea"/>
                <a:cs typeface="+mn-ea"/>
              </a:rPr>
              <a:t>2024</a:t>
            </a:r>
            <a:r>
              <a:rPr kumimoji="0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46FF"/>
                </a:solidFill>
                <a:effectLst/>
                <a:uLnTx/>
                <a:uFillTx/>
                <a:latin typeface="+mn-ea"/>
                <a:ea typeface="+mn-ea"/>
                <a:cs typeface="+mn-ea"/>
              </a:rPr>
              <a:t>年</a:t>
            </a:r>
            <a:r>
              <a:rPr kumimoji="0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rgbClr val="0046FF"/>
                </a:solidFill>
                <a:effectLst/>
                <a:uLnTx/>
                <a:uFillTx/>
                <a:latin typeface="+mn-ea"/>
                <a:ea typeface="+mn-ea"/>
                <a:cs typeface="+mn-ea"/>
              </a:rPr>
              <a:t>1</a:t>
            </a:r>
            <a:r>
              <a:rPr kumimoji="0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46FF"/>
                </a:solidFill>
                <a:effectLst/>
                <a:uLnTx/>
                <a:uFillTx/>
                <a:latin typeface="+mn-ea"/>
                <a:ea typeface="+mn-ea"/>
                <a:cs typeface="+mn-ea"/>
              </a:rPr>
              <a:t>月</a:t>
            </a:r>
            <a:endParaRPr kumimoji="0" lang="en-US" altLang="zh-CN" sz="1400" b="1" i="0" u="none" strike="noStrike" kern="0" cap="none" spc="0" normalizeH="0" baseline="0" noProof="0" dirty="0">
              <a:ln>
                <a:noFill/>
              </a:ln>
              <a:solidFill>
                <a:srgbClr val="0046FF"/>
              </a:solidFill>
              <a:effectLst/>
              <a:uLnTx/>
              <a:uFillTx/>
              <a:latin typeface="+mn-ea"/>
              <a:ea typeface="+mn-ea"/>
              <a:cs typeface="+mn-ea"/>
            </a:endParaRPr>
          </a:p>
        </p:txBody>
      </p:sp>
      <p:sp>
        <p:nvSpPr>
          <p:cNvPr id="95" name="文本框 94"/>
          <p:cNvSpPr txBox="1"/>
          <p:nvPr/>
        </p:nvSpPr>
        <p:spPr>
          <a:xfrm>
            <a:off x="3433421" y="4826462"/>
            <a:ext cx="349476" cy="144000"/>
          </a:xfrm>
          <a:prstGeom prst="roundRect">
            <a:avLst/>
          </a:prstGeom>
          <a:solidFill>
            <a:srgbClr val="0046FF"/>
          </a:solidFill>
        </p:spPr>
        <p:txBody>
          <a:bodyPr wrap="none" anchor="ctr" anchorCtr="0">
            <a:noAutofit/>
          </a:bodyPr>
          <a:lstStyle/>
          <a:p>
            <a:pPr algn="ctr">
              <a:defRPr/>
            </a:pPr>
            <a:r>
              <a:rPr lang="en-US" altLang="zh-CN" sz="900" b="1" kern="0" dirty="0">
                <a:solidFill>
                  <a:prstClr val="white"/>
                </a:solidFill>
                <a:latin typeface="+mn-ea"/>
              </a:rPr>
              <a:t>2024</a:t>
            </a:r>
            <a:endParaRPr lang="en-US" altLang="zh-CN" sz="900" b="1" kern="0" dirty="0">
              <a:solidFill>
                <a:prstClr val="white"/>
              </a:solidFill>
              <a:latin typeface="+mn-ea"/>
            </a:endParaRPr>
          </a:p>
        </p:txBody>
      </p:sp>
      <p:sp>
        <p:nvSpPr>
          <p:cNvPr id="96" name="文本框 95"/>
          <p:cNvSpPr txBox="1"/>
          <p:nvPr/>
        </p:nvSpPr>
        <p:spPr>
          <a:xfrm>
            <a:off x="7901413" y="4805507"/>
            <a:ext cx="349476" cy="144000"/>
          </a:xfrm>
          <a:prstGeom prst="roundRect">
            <a:avLst/>
          </a:prstGeom>
          <a:solidFill>
            <a:srgbClr val="0046FF"/>
          </a:solidFill>
        </p:spPr>
        <p:txBody>
          <a:bodyPr wrap="none" anchor="ctr" anchorCtr="0">
            <a:noAutofit/>
          </a:bodyPr>
          <a:lstStyle/>
          <a:p>
            <a:pPr algn="ctr">
              <a:defRPr/>
            </a:pPr>
            <a:r>
              <a:rPr lang="en-US" altLang="zh-CN" sz="900" b="1" kern="0" dirty="0">
                <a:solidFill>
                  <a:prstClr val="white"/>
                </a:solidFill>
                <a:latin typeface="+mn-ea"/>
              </a:rPr>
              <a:t>2025</a:t>
            </a:r>
            <a:endParaRPr lang="en-US" altLang="zh-CN" sz="900" b="1" kern="0" dirty="0">
              <a:solidFill>
                <a:prstClr val="white"/>
              </a:solidFill>
              <a:latin typeface="+mn-ea"/>
            </a:endParaRPr>
          </a:p>
        </p:txBody>
      </p:sp>
      <p:grpSp>
        <p:nvGrpSpPr>
          <p:cNvPr id="140" name="组合 139"/>
          <p:cNvGrpSpPr/>
          <p:nvPr/>
        </p:nvGrpSpPr>
        <p:grpSpPr>
          <a:xfrm>
            <a:off x="15600" y="4613257"/>
            <a:ext cx="12160800" cy="158758"/>
            <a:chOff x="15600" y="4572161"/>
            <a:chExt cx="12160800" cy="158758"/>
          </a:xfrm>
        </p:grpSpPr>
        <p:cxnSp>
          <p:nvCxnSpPr>
            <p:cNvPr id="17" name="直接连接符 16"/>
            <p:cNvCxnSpPr/>
            <p:nvPr/>
          </p:nvCxnSpPr>
          <p:spPr>
            <a:xfrm>
              <a:off x="15600" y="4730918"/>
              <a:ext cx="12160800" cy="0"/>
            </a:xfrm>
            <a:prstGeom prst="line">
              <a:avLst/>
            </a:prstGeom>
            <a:noFill/>
            <a:ln w="12700" cap="flat" cmpd="sng" algn="ctr">
              <a:solidFill>
                <a:srgbClr val="0046FF"/>
              </a:solidFill>
              <a:prstDash val="solid"/>
              <a:miter lim="800000"/>
              <a:tailEnd type="stealth" w="lg" len="lg"/>
            </a:ln>
            <a:effectLst/>
          </p:spPr>
        </p:cxnSp>
        <p:cxnSp>
          <p:nvCxnSpPr>
            <p:cNvPr id="18" name="直接连接符 17"/>
            <p:cNvCxnSpPr/>
            <p:nvPr/>
          </p:nvCxnSpPr>
          <p:spPr>
            <a:xfrm>
              <a:off x="238775" y="4572161"/>
              <a:ext cx="0" cy="158758"/>
            </a:xfrm>
            <a:prstGeom prst="line">
              <a:avLst/>
            </a:prstGeom>
            <a:noFill/>
            <a:ln w="12700" cap="flat" cmpd="sng" algn="ctr">
              <a:solidFill>
                <a:srgbClr val="0046FF"/>
              </a:solidFill>
              <a:prstDash val="solid"/>
              <a:miter lim="800000"/>
            </a:ln>
            <a:effectLst/>
          </p:spPr>
        </p:cxnSp>
        <p:cxnSp>
          <p:nvCxnSpPr>
            <p:cNvPr id="19" name="直接连接符 18"/>
            <p:cNvCxnSpPr/>
            <p:nvPr/>
          </p:nvCxnSpPr>
          <p:spPr>
            <a:xfrm>
              <a:off x="3597575" y="4572161"/>
              <a:ext cx="0" cy="158758"/>
            </a:xfrm>
            <a:prstGeom prst="line">
              <a:avLst/>
            </a:prstGeom>
            <a:noFill/>
            <a:ln w="12700" cap="flat" cmpd="sng" algn="ctr">
              <a:solidFill>
                <a:srgbClr val="0046FF"/>
              </a:solidFill>
              <a:prstDash val="solid"/>
              <a:miter lim="800000"/>
            </a:ln>
            <a:effectLst/>
          </p:spPr>
        </p:cxnSp>
        <p:cxnSp>
          <p:nvCxnSpPr>
            <p:cNvPr id="20" name="直接连接符 19"/>
            <p:cNvCxnSpPr/>
            <p:nvPr/>
          </p:nvCxnSpPr>
          <p:spPr>
            <a:xfrm>
              <a:off x="6956375" y="4572161"/>
              <a:ext cx="0" cy="158758"/>
            </a:xfrm>
            <a:prstGeom prst="line">
              <a:avLst/>
            </a:prstGeom>
            <a:noFill/>
            <a:ln w="12700" cap="flat" cmpd="sng" algn="ctr">
              <a:solidFill>
                <a:srgbClr val="0046FF"/>
              </a:solidFill>
              <a:prstDash val="solid"/>
              <a:miter lim="800000"/>
            </a:ln>
            <a:effectLst/>
          </p:spPr>
        </p:cxnSp>
        <p:cxnSp>
          <p:nvCxnSpPr>
            <p:cNvPr id="21" name="直接连接符 20"/>
            <p:cNvCxnSpPr/>
            <p:nvPr/>
          </p:nvCxnSpPr>
          <p:spPr>
            <a:xfrm>
              <a:off x="10315176" y="4572161"/>
              <a:ext cx="0" cy="158758"/>
            </a:xfrm>
            <a:prstGeom prst="line">
              <a:avLst/>
            </a:prstGeom>
            <a:noFill/>
            <a:ln w="12700" cap="flat" cmpd="sng" algn="ctr">
              <a:solidFill>
                <a:srgbClr val="0046FF"/>
              </a:solidFill>
              <a:prstDash val="solid"/>
              <a:miter lim="800000"/>
            </a:ln>
            <a:effectLst/>
          </p:spPr>
        </p:cxnSp>
        <p:cxnSp>
          <p:nvCxnSpPr>
            <p:cNvPr id="23" name="直接连接符 22"/>
            <p:cNvCxnSpPr/>
            <p:nvPr/>
          </p:nvCxnSpPr>
          <p:spPr>
            <a:xfrm>
              <a:off x="518675" y="4651540"/>
              <a:ext cx="0" cy="79379"/>
            </a:xfrm>
            <a:prstGeom prst="line">
              <a:avLst/>
            </a:prstGeom>
            <a:noFill/>
            <a:ln w="6350" cap="flat" cmpd="sng" algn="ctr">
              <a:solidFill>
                <a:srgbClr val="0046FF">
                  <a:alpha val="50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24" name="直接连接符 23"/>
            <p:cNvCxnSpPr/>
            <p:nvPr/>
          </p:nvCxnSpPr>
          <p:spPr>
            <a:xfrm>
              <a:off x="798575" y="4651540"/>
              <a:ext cx="0" cy="79379"/>
            </a:xfrm>
            <a:prstGeom prst="line">
              <a:avLst/>
            </a:prstGeom>
            <a:noFill/>
            <a:ln w="6350" cap="flat" cmpd="sng" algn="ctr">
              <a:solidFill>
                <a:srgbClr val="0046FF">
                  <a:alpha val="50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30" name="直接连接符 29"/>
            <p:cNvCxnSpPr/>
            <p:nvPr/>
          </p:nvCxnSpPr>
          <p:spPr>
            <a:xfrm>
              <a:off x="1078475" y="4651540"/>
              <a:ext cx="0" cy="79379"/>
            </a:xfrm>
            <a:prstGeom prst="line">
              <a:avLst/>
            </a:prstGeom>
            <a:noFill/>
            <a:ln w="6350" cap="flat" cmpd="sng" algn="ctr">
              <a:solidFill>
                <a:srgbClr val="0046FF">
                  <a:alpha val="50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31" name="直接连接符 30"/>
            <p:cNvCxnSpPr/>
            <p:nvPr/>
          </p:nvCxnSpPr>
          <p:spPr>
            <a:xfrm>
              <a:off x="1358375" y="4651540"/>
              <a:ext cx="0" cy="79379"/>
            </a:xfrm>
            <a:prstGeom prst="line">
              <a:avLst/>
            </a:prstGeom>
            <a:noFill/>
            <a:ln w="6350" cap="flat" cmpd="sng" algn="ctr">
              <a:solidFill>
                <a:srgbClr val="0046FF">
                  <a:alpha val="50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32" name="直接连接符 31"/>
            <p:cNvCxnSpPr/>
            <p:nvPr/>
          </p:nvCxnSpPr>
          <p:spPr>
            <a:xfrm>
              <a:off x="1638275" y="4651540"/>
              <a:ext cx="0" cy="79379"/>
            </a:xfrm>
            <a:prstGeom prst="line">
              <a:avLst/>
            </a:prstGeom>
            <a:noFill/>
            <a:ln w="6350" cap="flat" cmpd="sng" algn="ctr">
              <a:solidFill>
                <a:srgbClr val="0046FF">
                  <a:alpha val="50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33" name="直接连接符 32"/>
            <p:cNvCxnSpPr/>
            <p:nvPr/>
          </p:nvCxnSpPr>
          <p:spPr>
            <a:xfrm>
              <a:off x="1918175" y="4651540"/>
              <a:ext cx="0" cy="79379"/>
            </a:xfrm>
            <a:prstGeom prst="line">
              <a:avLst/>
            </a:prstGeom>
            <a:noFill/>
            <a:ln w="6350" cap="flat" cmpd="sng" algn="ctr">
              <a:solidFill>
                <a:srgbClr val="0046FF">
                  <a:alpha val="50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34" name="直接连接符 33"/>
            <p:cNvCxnSpPr/>
            <p:nvPr/>
          </p:nvCxnSpPr>
          <p:spPr>
            <a:xfrm>
              <a:off x="2198075" y="4651540"/>
              <a:ext cx="0" cy="79379"/>
            </a:xfrm>
            <a:prstGeom prst="line">
              <a:avLst/>
            </a:prstGeom>
            <a:noFill/>
            <a:ln w="6350" cap="flat" cmpd="sng" algn="ctr">
              <a:solidFill>
                <a:srgbClr val="0046FF">
                  <a:alpha val="50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35" name="直接连接符 34"/>
            <p:cNvCxnSpPr/>
            <p:nvPr/>
          </p:nvCxnSpPr>
          <p:spPr>
            <a:xfrm>
              <a:off x="2477975" y="4651540"/>
              <a:ext cx="0" cy="79379"/>
            </a:xfrm>
            <a:prstGeom prst="line">
              <a:avLst/>
            </a:prstGeom>
            <a:noFill/>
            <a:ln w="6350" cap="flat" cmpd="sng" algn="ctr">
              <a:solidFill>
                <a:srgbClr val="0046FF">
                  <a:alpha val="50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36" name="直接连接符 35"/>
            <p:cNvCxnSpPr/>
            <p:nvPr/>
          </p:nvCxnSpPr>
          <p:spPr>
            <a:xfrm>
              <a:off x="2757875" y="4651540"/>
              <a:ext cx="0" cy="79379"/>
            </a:xfrm>
            <a:prstGeom prst="line">
              <a:avLst/>
            </a:prstGeom>
            <a:noFill/>
            <a:ln w="6350" cap="flat" cmpd="sng" algn="ctr">
              <a:solidFill>
                <a:srgbClr val="0046FF">
                  <a:alpha val="50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37" name="直接连接符 36"/>
            <p:cNvCxnSpPr/>
            <p:nvPr/>
          </p:nvCxnSpPr>
          <p:spPr>
            <a:xfrm>
              <a:off x="3037775" y="4651540"/>
              <a:ext cx="0" cy="79379"/>
            </a:xfrm>
            <a:prstGeom prst="line">
              <a:avLst/>
            </a:prstGeom>
            <a:noFill/>
            <a:ln w="6350" cap="flat" cmpd="sng" algn="ctr">
              <a:solidFill>
                <a:srgbClr val="0046FF">
                  <a:alpha val="50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38" name="直接连接符 37"/>
            <p:cNvCxnSpPr/>
            <p:nvPr/>
          </p:nvCxnSpPr>
          <p:spPr>
            <a:xfrm>
              <a:off x="3317675" y="4651540"/>
              <a:ext cx="0" cy="79379"/>
            </a:xfrm>
            <a:prstGeom prst="line">
              <a:avLst/>
            </a:prstGeom>
            <a:noFill/>
            <a:ln w="6350" cap="flat" cmpd="sng" algn="ctr">
              <a:solidFill>
                <a:srgbClr val="0046FF">
                  <a:alpha val="50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39" name="直接连接符 38"/>
            <p:cNvCxnSpPr/>
            <p:nvPr/>
          </p:nvCxnSpPr>
          <p:spPr>
            <a:xfrm>
              <a:off x="3877475" y="4651540"/>
              <a:ext cx="0" cy="79379"/>
            </a:xfrm>
            <a:prstGeom prst="line">
              <a:avLst/>
            </a:prstGeom>
            <a:noFill/>
            <a:ln w="6350" cap="flat" cmpd="sng" algn="ctr">
              <a:solidFill>
                <a:srgbClr val="0046FF">
                  <a:alpha val="50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40" name="直接连接符 39"/>
            <p:cNvCxnSpPr/>
            <p:nvPr/>
          </p:nvCxnSpPr>
          <p:spPr>
            <a:xfrm>
              <a:off x="4157375" y="4651540"/>
              <a:ext cx="0" cy="79379"/>
            </a:xfrm>
            <a:prstGeom prst="line">
              <a:avLst/>
            </a:prstGeom>
            <a:noFill/>
            <a:ln w="6350" cap="flat" cmpd="sng" algn="ctr">
              <a:solidFill>
                <a:srgbClr val="0046FF">
                  <a:alpha val="50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41" name="直接连接符 40"/>
            <p:cNvCxnSpPr/>
            <p:nvPr/>
          </p:nvCxnSpPr>
          <p:spPr>
            <a:xfrm>
              <a:off x="4437275" y="4651540"/>
              <a:ext cx="0" cy="79379"/>
            </a:xfrm>
            <a:prstGeom prst="line">
              <a:avLst/>
            </a:prstGeom>
            <a:noFill/>
            <a:ln w="6350" cap="flat" cmpd="sng" algn="ctr">
              <a:solidFill>
                <a:srgbClr val="0046FF">
                  <a:alpha val="50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42" name="直接连接符 41"/>
            <p:cNvCxnSpPr/>
            <p:nvPr/>
          </p:nvCxnSpPr>
          <p:spPr>
            <a:xfrm>
              <a:off x="4717175" y="4651540"/>
              <a:ext cx="0" cy="79379"/>
            </a:xfrm>
            <a:prstGeom prst="line">
              <a:avLst/>
            </a:prstGeom>
            <a:noFill/>
            <a:ln w="6350" cap="flat" cmpd="sng" algn="ctr">
              <a:solidFill>
                <a:srgbClr val="0046FF">
                  <a:alpha val="50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43" name="直接连接符 42"/>
            <p:cNvCxnSpPr/>
            <p:nvPr/>
          </p:nvCxnSpPr>
          <p:spPr>
            <a:xfrm>
              <a:off x="4997075" y="4651540"/>
              <a:ext cx="0" cy="79379"/>
            </a:xfrm>
            <a:prstGeom prst="line">
              <a:avLst/>
            </a:prstGeom>
            <a:noFill/>
            <a:ln w="6350" cap="flat" cmpd="sng" algn="ctr">
              <a:solidFill>
                <a:srgbClr val="0046FF">
                  <a:alpha val="50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44" name="直接连接符 43"/>
            <p:cNvCxnSpPr/>
            <p:nvPr/>
          </p:nvCxnSpPr>
          <p:spPr>
            <a:xfrm>
              <a:off x="5276975" y="4651540"/>
              <a:ext cx="0" cy="79379"/>
            </a:xfrm>
            <a:prstGeom prst="line">
              <a:avLst/>
            </a:prstGeom>
            <a:noFill/>
            <a:ln w="6350" cap="flat" cmpd="sng" algn="ctr">
              <a:solidFill>
                <a:srgbClr val="0046FF">
                  <a:alpha val="50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45" name="直接连接符 44"/>
            <p:cNvCxnSpPr/>
            <p:nvPr/>
          </p:nvCxnSpPr>
          <p:spPr>
            <a:xfrm>
              <a:off x="5556875" y="4651540"/>
              <a:ext cx="0" cy="79379"/>
            </a:xfrm>
            <a:prstGeom prst="line">
              <a:avLst/>
            </a:prstGeom>
            <a:noFill/>
            <a:ln w="6350" cap="flat" cmpd="sng" algn="ctr">
              <a:solidFill>
                <a:srgbClr val="0046FF">
                  <a:alpha val="50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46" name="直接连接符 45"/>
            <p:cNvCxnSpPr/>
            <p:nvPr/>
          </p:nvCxnSpPr>
          <p:spPr>
            <a:xfrm>
              <a:off x="5836775" y="4651540"/>
              <a:ext cx="0" cy="79379"/>
            </a:xfrm>
            <a:prstGeom prst="line">
              <a:avLst/>
            </a:prstGeom>
            <a:noFill/>
            <a:ln w="6350" cap="flat" cmpd="sng" algn="ctr">
              <a:solidFill>
                <a:srgbClr val="0046FF">
                  <a:alpha val="50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47" name="直接连接符 46"/>
            <p:cNvCxnSpPr/>
            <p:nvPr/>
          </p:nvCxnSpPr>
          <p:spPr>
            <a:xfrm>
              <a:off x="6116675" y="4651540"/>
              <a:ext cx="0" cy="79379"/>
            </a:xfrm>
            <a:prstGeom prst="line">
              <a:avLst/>
            </a:prstGeom>
            <a:noFill/>
            <a:ln w="6350" cap="flat" cmpd="sng" algn="ctr">
              <a:solidFill>
                <a:srgbClr val="0046FF">
                  <a:alpha val="50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48" name="直接连接符 47"/>
            <p:cNvCxnSpPr/>
            <p:nvPr/>
          </p:nvCxnSpPr>
          <p:spPr>
            <a:xfrm>
              <a:off x="6396575" y="4651540"/>
              <a:ext cx="0" cy="79379"/>
            </a:xfrm>
            <a:prstGeom prst="line">
              <a:avLst/>
            </a:prstGeom>
            <a:noFill/>
            <a:ln w="6350" cap="flat" cmpd="sng" algn="ctr">
              <a:solidFill>
                <a:srgbClr val="0046FF">
                  <a:alpha val="50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49" name="直接连接符 48"/>
            <p:cNvCxnSpPr/>
            <p:nvPr/>
          </p:nvCxnSpPr>
          <p:spPr>
            <a:xfrm>
              <a:off x="6676475" y="4651540"/>
              <a:ext cx="0" cy="79379"/>
            </a:xfrm>
            <a:prstGeom prst="line">
              <a:avLst/>
            </a:prstGeom>
            <a:noFill/>
            <a:ln w="6350" cap="flat" cmpd="sng" algn="ctr">
              <a:solidFill>
                <a:srgbClr val="0046FF">
                  <a:alpha val="50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50" name="直接连接符 49"/>
            <p:cNvCxnSpPr/>
            <p:nvPr/>
          </p:nvCxnSpPr>
          <p:spPr>
            <a:xfrm>
              <a:off x="7236275" y="4651540"/>
              <a:ext cx="0" cy="79379"/>
            </a:xfrm>
            <a:prstGeom prst="line">
              <a:avLst/>
            </a:prstGeom>
            <a:noFill/>
            <a:ln w="6350" cap="flat" cmpd="sng" algn="ctr">
              <a:solidFill>
                <a:srgbClr val="0046FF">
                  <a:alpha val="50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51" name="直接连接符 50"/>
            <p:cNvCxnSpPr/>
            <p:nvPr/>
          </p:nvCxnSpPr>
          <p:spPr>
            <a:xfrm>
              <a:off x="7516175" y="4651540"/>
              <a:ext cx="0" cy="79379"/>
            </a:xfrm>
            <a:prstGeom prst="line">
              <a:avLst/>
            </a:prstGeom>
            <a:noFill/>
            <a:ln w="6350" cap="flat" cmpd="sng" algn="ctr">
              <a:solidFill>
                <a:srgbClr val="0046FF">
                  <a:alpha val="50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52" name="直接连接符 51"/>
            <p:cNvCxnSpPr/>
            <p:nvPr/>
          </p:nvCxnSpPr>
          <p:spPr>
            <a:xfrm>
              <a:off x="7796075" y="4651540"/>
              <a:ext cx="0" cy="79379"/>
            </a:xfrm>
            <a:prstGeom prst="line">
              <a:avLst/>
            </a:prstGeom>
            <a:noFill/>
            <a:ln w="6350" cap="flat" cmpd="sng" algn="ctr">
              <a:solidFill>
                <a:srgbClr val="0046FF">
                  <a:alpha val="50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53" name="直接连接符 52"/>
            <p:cNvCxnSpPr/>
            <p:nvPr/>
          </p:nvCxnSpPr>
          <p:spPr>
            <a:xfrm>
              <a:off x="8075975" y="4651540"/>
              <a:ext cx="0" cy="79379"/>
            </a:xfrm>
            <a:prstGeom prst="line">
              <a:avLst/>
            </a:prstGeom>
            <a:noFill/>
            <a:ln w="6350" cap="flat" cmpd="sng" algn="ctr">
              <a:solidFill>
                <a:srgbClr val="0046FF">
                  <a:alpha val="50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54" name="直接连接符 53"/>
            <p:cNvCxnSpPr/>
            <p:nvPr/>
          </p:nvCxnSpPr>
          <p:spPr>
            <a:xfrm>
              <a:off x="8355875" y="4651540"/>
              <a:ext cx="0" cy="79379"/>
            </a:xfrm>
            <a:prstGeom prst="line">
              <a:avLst/>
            </a:prstGeom>
            <a:noFill/>
            <a:ln w="6350" cap="flat" cmpd="sng" algn="ctr">
              <a:solidFill>
                <a:srgbClr val="0046FF">
                  <a:alpha val="50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55" name="直接连接符 54"/>
            <p:cNvCxnSpPr/>
            <p:nvPr/>
          </p:nvCxnSpPr>
          <p:spPr>
            <a:xfrm>
              <a:off x="8635775" y="4651540"/>
              <a:ext cx="0" cy="79379"/>
            </a:xfrm>
            <a:prstGeom prst="line">
              <a:avLst/>
            </a:prstGeom>
            <a:noFill/>
            <a:ln w="6350" cap="flat" cmpd="sng" algn="ctr">
              <a:solidFill>
                <a:srgbClr val="0046FF">
                  <a:alpha val="50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56" name="直接连接符 55"/>
            <p:cNvCxnSpPr/>
            <p:nvPr/>
          </p:nvCxnSpPr>
          <p:spPr>
            <a:xfrm>
              <a:off x="8915675" y="4651540"/>
              <a:ext cx="0" cy="79379"/>
            </a:xfrm>
            <a:prstGeom prst="line">
              <a:avLst/>
            </a:prstGeom>
            <a:noFill/>
            <a:ln w="6350" cap="flat" cmpd="sng" algn="ctr">
              <a:solidFill>
                <a:srgbClr val="0046FF">
                  <a:alpha val="50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57" name="直接连接符 56"/>
            <p:cNvCxnSpPr/>
            <p:nvPr/>
          </p:nvCxnSpPr>
          <p:spPr>
            <a:xfrm>
              <a:off x="9195575" y="4651540"/>
              <a:ext cx="0" cy="79379"/>
            </a:xfrm>
            <a:prstGeom prst="line">
              <a:avLst/>
            </a:prstGeom>
            <a:noFill/>
            <a:ln w="6350" cap="flat" cmpd="sng" algn="ctr">
              <a:solidFill>
                <a:srgbClr val="0046FF">
                  <a:alpha val="50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58" name="直接连接符 57"/>
            <p:cNvCxnSpPr/>
            <p:nvPr/>
          </p:nvCxnSpPr>
          <p:spPr>
            <a:xfrm>
              <a:off x="9475475" y="4651540"/>
              <a:ext cx="0" cy="79379"/>
            </a:xfrm>
            <a:prstGeom prst="line">
              <a:avLst/>
            </a:prstGeom>
            <a:noFill/>
            <a:ln w="6350" cap="flat" cmpd="sng" algn="ctr">
              <a:solidFill>
                <a:srgbClr val="0046FF">
                  <a:alpha val="50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59" name="直接连接符 58"/>
            <p:cNvCxnSpPr/>
            <p:nvPr/>
          </p:nvCxnSpPr>
          <p:spPr>
            <a:xfrm>
              <a:off x="9755376" y="4651540"/>
              <a:ext cx="0" cy="79379"/>
            </a:xfrm>
            <a:prstGeom prst="line">
              <a:avLst/>
            </a:prstGeom>
            <a:noFill/>
            <a:ln w="6350" cap="flat" cmpd="sng" algn="ctr">
              <a:solidFill>
                <a:srgbClr val="0046FF">
                  <a:alpha val="50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60" name="直接连接符 59"/>
            <p:cNvCxnSpPr/>
            <p:nvPr/>
          </p:nvCxnSpPr>
          <p:spPr>
            <a:xfrm>
              <a:off x="10035276" y="4651540"/>
              <a:ext cx="0" cy="79379"/>
            </a:xfrm>
            <a:prstGeom prst="line">
              <a:avLst/>
            </a:prstGeom>
            <a:noFill/>
            <a:ln w="6350" cap="flat" cmpd="sng" algn="ctr">
              <a:solidFill>
                <a:srgbClr val="0046FF">
                  <a:alpha val="50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61" name="直接连接符 60"/>
            <p:cNvCxnSpPr/>
            <p:nvPr/>
          </p:nvCxnSpPr>
          <p:spPr>
            <a:xfrm>
              <a:off x="10595076" y="4651540"/>
              <a:ext cx="0" cy="79379"/>
            </a:xfrm>
            <a:prstGeom prst="line">
              <a:avLst/>
            </a:prstGeom>
            <a:noFill/>
            <a:ln w="6350" cap="flat" cmpd="sng" algn="ctr">
              <a:solidFill>
                <a:srgbClr val="0046FF">
                  <a:alpha val="50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62" name="直接连接符 61"/>
            <p:cNvCxnSpPr/>
            <p:nvPr/>
          </p:nvCxnSpPr>
          <p:spPr>
            <a:xfrm>
              <a:off x="10874976" y="4651540"/>
              <a:ext cx="0" cy="79379"/>
            </a:xfrm>
            <a:prstGeom prst="line">
              <a:avLst/>
            </a:prstGeom>
            <a:noFill/>
            <a:ln w="6350" cap="flat" cmpd="sng" algn="ctr">
              <a:solidFill>
                <a:srgbClr val="0046FF">
                  <a:alpha val="50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63" name="直接连接符 62"/>
            <p:cNvCxnSpPr/>
            <p:nvPr/>
          </p:nvCxnSpPr>
          <p:spPr>
            <a:xfrm>
              <a:off x="11154876" y="4651540"/>
              <a:ext cx="0" cy="79379"/>
            </a:xfrm>
            <a:prstGeom prst="line">
              <a:avLst/>
            </a:prstGeom>
            <a:noFill/>
            <a:ln w="6350" cap="flat" cmpd="sng" algn="ctr">
              <a:solidFill>
                <a:srgbClr val="0046FF">
                  <a:alpha val="50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64" name="直接连接符 63"/>
            <p:cNvCxnSpPr/>
            <p:nvPr/>
          </p:nvCxnSpPr>
          <p:spPr>
            <a:xfrm>
              <a:off x="11434776" y="4651540"/>
              <a:ext cx="0" cy="79379"/>
            </a:xfrm>
            <a:prstGeom prst="line">
              <a:avLst/>
            </a:prstGeom>
            <a:noFill/>
            <a:ln w="6350" cap="flat" cmpd="sng" algn="ctr">
              <a:solidFill>
                <a:srgbClr val="0046FF">
                  <a:alpha val="50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65" name="直接连接符 64"/>
            <p:cNvCxnSpPr/>
            <p:nvPr/>
          </p:nvCxnSpPr>
          <p:spPr>
            <a:xfrm>
              <a:off x="11714676" y="4651540"/>
              <a:ext cx="0" cy="79379"/>
            </a:xfrm>
            <a:prstGeom prst="line">
              <a:avLst/>
            </a:prstGeom>
            <a:noFill/>
            <a:ln w="6350" cap="flat" cmpd="sng" algn="ctr">
              <a:solidFill>
                <a:srgbClr val="0046FF">
                  <a:alpha val="50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66" name="直接连接符 65"/>
            <p:cNvCxnSpPr/>
            <p:nvPr/>
          </p:nvCxnSpPr>
          <p:spPr>
            <a:xfrm>
              <a:off x="11994576" y="4651540"/>
              <a:ext cx="0" cy="79379"/>
            </a:xfrm>
            <a:prstGeom prst="line">
              <a:avLst/>
            </a:prstGeom>
            <a:noFill/>
            <a:ln w="6350" cap="flat" cmpd="sng" algn="ctr">
              <a:solidFill>
                <a:srgbClr val="0046FF">
                  <a:alpha val="50000"/>
                </a:srgbClr>
              </a:solidFill>
              <a:prstDash val="solid"/>
              <a:miter lim="800000"/>
            </a:ln>
            <a:effectLst/>
          </p:spPr>
        </p:cxnSp>
      </p:grpSp>
      <p:grpSp>
        <p:nvGrpSpPr>
          <p:cNvPr id="137" name="组合 136"/>
          <p:cNvGrpSpPr/>
          <p:nvPr/>
        </p:nvGrpSpPr>
        <p:grpSpPr>
          <a:xfrm>
            <a:off x="9020163" y="4732780"/>
            <a:ext cx="74435" cy="397118"/>
            <a:chOff x="8878249" y="4805984"/>
            <a:chExt cx="74435" cy="397118"/>
          </a:xfrm>
        </p:grpSpPr>
        <p:sp>
          <p:nvSpPr>
            <p:cNvPr id="100" name="ïš1ïdè"/>
            <p:cNvSpPr/>
            <p:nvPr/>
          </p:nvSpPr>
          <p:spPr bwMode="auto">
            <a:xfrm flipV="1">
              <a:off x="8878249" y="4805984"/>
              <a:ext cx="74435" cy="74587"/>
            </a:xfrm>
            <a:prstGeom prst="ellipse">
              <a:avLst/>
            </a:prstGeom>
            <a:solidFill>
              <a:sysClr val="window" lastClr="FFFFFF"/>
            </a:solidFill>
            <a:ln w="6350" cap="flat">
              <a:solidFill>
                <a:srgbClr val="0046FF"/>
              </a:solidFill>
              <a:prstDash val="solid"/>
              <a:miter lim="800000"/>
            </a:ln>
          </p:spPr>
          <p:txBody>
            <a:bodyPr wrap="square" lIns="91440" tIns="45720" rIns="91440" bIns="45720" anchor="ctr">
              <a:noAutofit/>
            </a:bodyPr>
            <a:lstStyle/>
            <a:p>
              <a:pPr algn="ctr">
                <a:defRPr/>
              </a:pPr>
              <a:endParaRPr sz="600" kern="0">
                <a:solidFill>
                  <a:prstClr val="black"/>
                </a:solidFill>
                <a:latin typeface="+mn-ea"/>
              </a:endParaRPr>
            </a:p>
          </p:txBody>
        </p:sp>
        <p:cxnSp>
          <p:nvCxnSpPr>
            <p:cNvPr id="101" name="直接连接符 100"/>
            <p:cNvCxnSpPr/>
            <p:nvPr/>
          </p:nvCxnSpPr>
          <p:spPr>
            <a:xfrm>
              <a:off x="8915467" y="4879102"/>
              <a:ext cx="0" cy="324000"/>
            </a:xfrm>
            <a:prstGeom prst="line">
              <a:avLst/>
            </a:prstGeom>
            <a:noFill/>
            <a:ln w="6350" cap="flat" cmpd="sng" algn="ctr">
              <a:gradFill flip="none" rotWithShape="1">
                <a:gsLst>
                  <a:gs pos="0">
                    <a:srgbClr val="0046FF">
                      <a:alpha val="0"/>
                    </a:srgbClr>
                  </a:gs>
                  <a:gs pos="71000">
                    <a:srgbClr val="0046FF"/>
                  </a:gs>
                </a:gsLst>
                <a:lin ang="16200000" scaled="1"/>
                <a:tileRect/>
              </a:gradFill>
              <a:prstDash val="solid"/>
            </a:ln>
            <a:effectLst/>
          </p:spPr>
        </p:cxnSp>
      </p:grpSp>
      <p:sp>
        <p:nvSpPr>
          <p:cNvPr id="105" name="矩形: 圆顶角 104"/>
          <p:cNvSpPr/>
          <p:nvPr/>
        </p:nvSpPr>
        <p:spPr>
          <a:xfrm>
            <a:off x="60325" y="3455670"/>
            <a:ext cx="3386455" cy="1043940"/>
          </a:xfrm>
          <a:prstGeom prst="round2SameRect">
            <a:avLst>
              <a:gd name="adj1" fmla="val 10000"/>
              <a:gd name="adj2" fmla="val 0"/>
            </a:avLst>
          </a:prstGeom>
          <a:gradFill>
            <a:gsLst>
              <a:gs pos="0">
                <a:srgbClr val="0046FF">
                  <a:alpha val="20000"/>
                </a:srgbClr>
              </a:gs>
              <a:gs pos="100000">
                <a:srgbClr val="0046FF">
                  <a:alpha val="0"/>
                </a:srgbClr>
              </a:gs>
            </a:gsLst>
            <a:lin ang="5400000" scaled="1"/>
          </a:gradFill>
          <a:ln w="6350" cap="flat" cmpd="sng" algn="ctr">
            <a:gradFill flip="none" rotWithShape="1">
              <a:gsLst>
                <a:gs pos="0">
                  <a:srgbClr val="0046FF">
                    <a:alpha val="20000"/>
                  </a:srgbClr>
                </a:gs>
                <a:gs pos="100000">
                  <a:srgbClr val="0046FF">
                    <a:alpha val="0"/>
                  </a:srgbClr>
                </a:gs>
              </a:gsLst>
              <a:lin ang="5400000" scaled="1"/>
              <a:tileRect/>
            </a:gradFill>
            <a:prstDash val="solid"/>
            <a:miter lim="800000"/>
          </a:ln>
          <a:effectLst/>
        </p:spPr>
        <p:txBody>
          <a:bodyPr wrap="square" tIns="0" rtlCol="0" anchor="t"/>
          <a:lstStyle/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Tx/>
              <a:buSzTx/>
              <a:defRPr/>
            </a:pPr>
            <a:r>
              <a:rPr kumimoji="1" lang="zh-CN" altLang="en-US" sz="1200" b="1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ea"/>
                <a:cs typeface="+mn-ea"/>
                <a:sym typeface="+mn-ea"/>
              </a:rPr>
              <a:t>工业和信息化部等七部门 </a:t>
            </a:r>
            <a:r>
              <a:rPr kumimoji="1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ea"/>
                <a:cs typeface="+mn-ea"/>
                <a:sym typeface="+mn-ea"/>
              </a:rPr>
              <a:t>《关于推动未来产业创新发展的实施意见》</a:t>
            </a:r>
            <a:endParaRPr kumimoji="1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46FF"/>
              </a:solidFill>
              <a:effectLst/>
              <a:uLnTx/>
              <a:uFillTx/>
              <a:latin typeface="+mn-ea"/>
              <a:cs typeface="+mn-ea"/>
              <a:sym typeface="+mn-ea"/>
            </a:endParaRPr>
          </a:p>
          <a:p>
            <a:pPr marL="0" marR="0" lvl="1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buClrTx/>
              <a:buSzTx/>
              <a:buFont typeface="Wingdings" panose="05000000000000000000" charset="0"/>
              <a:buNone/>
              <a:defRPr/>
            </a:pPr>
            <a:r>
              <a:rPr kumimoji="1" lang="zh-CN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343C4E">
                    <a:lumMod val="60000"/>
                    <a:lumOff val="40000"/>
                  </a:srgbClr>
                </a:solidFill>
                <a:effectLst/>
                <a:uLnTx/>
                <a:uFillTx/>
                <a:latin typeface="+mn-ea"/>
                <a:cs typeface="+mn-ea"/>
                <a:sym typeface="+mn-ea"/>
              </a:rPr>
              <a:t>将人工智能作为未来产业重点方向，推动未来制造、未来信息等领域创新发展。</a:t>
            </a:r>
            <a:endParaRPr kumimoji="1" lang="zh-CN" altLang="en-US" sz="800" b="0" i="0" u="none" strike="noStrike" kern="1200" cap="none" spc="0" normalizeH="0" baseline="0" noProof="0" dirty="0">
              <a:ln>
                <a:noFill/>
              </a:ln>
              <a:solidFill>
                <a:srgbClr val="343C4E">
                  <a:lumMod val="60000"/>
                  <a:lumOff val="40000"/>
                </a:srgbClr>
              </a:solidFill>
              <a:effectLst/>
              <a:uLnTx/>
              <a:uFillTx/>
              <a:latin typeface="+mn-ea"/>
              <a:cs typeface="+mn-ea"/>
              <a:sym typeface="+mn-ea"/>
            </a:endParaRPr>
          </a:p>
        </p:txBody>
      </p:sp>
      <p:sp>
        <p:nvSpPr>
          <p:cNvPr id="106" name="矩形: 圆顶角 105"/>
          <p:cNvSpPr/>
          <p:nvPr/>
        </p:nvSpPr>
        <p:spPr>
          <a:xfrm>
            <a:off x="66040" y="5087620"/>
            <a:ext cx="3731895" cy="1043940"/>
          </a:xfrm>
          <a:prstGeom prst="round2SameRect">
            <a:avLst>
              <a:gd name="adj1" fmla="val 0"/>
              <a:gd name="adj2" fmla="val 10000"/>
            </a:avLst>
          </a:prstGeom>
          <a:gradFill>
            <a:gsLst>
              <a:gs pos="0">
                <a:srgbClr val="0046FF">
                  <a:alpha val="20000"/>
                </a:srgbClr>
              </a:gs>
              <a:gs pos="100000">
                <a:srgbClr val="0046FF">
                  <a:alpha val="0"/>
                </a:srgbClr>
              </a:gs>
            </a:gsLst>
            <a:lin ang="16200000" scaled="1"/>
          </a:gradFill>
          <a:ln w="6350" cap="flat" cmpd="sng" algn="ctr">
            <a:gradFill flip="none" rotWithShape="1">
              <a:gsLst>
                <a:gs pos="0">
                  <a:srgbClr val="0046FF">
                    <a:alpha val="20000"/>
                  </a:srgbClr>
                </a:gs>
                <a:gs pos="100000">
                  <a:srgbClr val="0046FF">
                    <a:alpha val="0"/>
                  </a:srgbClr>
                </a:gs>
              </a:gsLst>
              <a:lin ang="16200000" scaled="1"/>
              <a:tileRect/>
            </a:gradFill>
            <a:prstDash val="solid"/>
            <a:miter lim="800000"/>
          </a:ln>
          <a:effectLst/>
        </p:spPr>
        <p:txBody>
          <a:bodyPr wrap="square" tIns="46800" bIns="0" rtlCol="0" anchor="t"/>
          <a:lstStyle/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kumimoji="1" lang="zh-CN" altLang="en-US" sz="1200" b="1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ea"/>
                <a:cs typeface="+mn-ea"/>
                <a:sym typeface="+mn-ea"/>
              </a:rPr>
              <a:t>中央</a:t>
            </a:r>
            <a:r>
              <a:rPr kumimoji="1" lang="zh-CN" altLang="en-US" sz="1200" b="1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ea"/>
                <a:cs typeface="+mn-ea"/>
                <a:sym typeface="+mn-ea"/>
              </a:rPr>
              <a:t>网信办等四部门</a:t>
            </a:r>
            <a:r>
              <a:rPr kumimoji="1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ea"/>
                <a:cs typeface="+mn-ea"/>
                <a:sym typeface="+mn-ea"/>
              </a:rPr>
              <a:t> </a:t>
            </a:r>
            <a:r>
              <a:rPr kumimoji="1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ea"/>
                <a:cs typeface="+mn-ea"/>
                <a:sym typeface="+mn-ea"/>
              </a:rPr>
              <a:t>《关于印发国家人工智能产业综合标准化体系建设指南（</a:t>
            </a:r>
            <a:r>
              <a:rPr kumimoji="1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ea"/>
                <a:cs typeface="+mn-ea"/>
                <a:sym typeface="+mn-ea"/>
              </a:rPr>
              <a:t>2024</a:t>
            </a:r>
            <a:r>
              <a:rPr kumimoji="1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ea"/>
                <a:cs typeface="+mn-ea"/>
                <a:sym typeface="+mn-ea"/>
              </a:rPr>
              <a:t>版）的通知》</a:t>
            </a:r>
            <a:endParaRPr kumimoji="1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46FF"/>
              </a:solidFill>
              <a:effectLst/>
              <a:uLnTx/>
              <a:uFillTx/>
              <a:latin typeface="+mn-ea"/>
              <a:cs typeface="+mn-ea"/>
              <a:sym typeface="+mn-ea"/>
            </a:endParaRPr>
          </a:p>
          <a:p>
            <a:pPr marL="0" marR="0" lvl="1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buClrTx/>
              <a:buSzTx/>
              <a:buFont typeface="Wingdings" panose="05000000000000000000" charset="0"/>
              <a:buNone/>
              <a:defRPr/>
            </a:pPr>
            <a:r>
              <a:rPr kumimoji="1" lang="zh-CN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343C4E">
                    <a:lumMod val="60000"/>
                    <a:lumOff val="40000"/>
                  </a:srgbClr>
                </a:solidFill>
                <a:effectLst/>
                <a:uLnTx/>
                <a:uFillTx/>
                <a:latin typeface="+mn-ea"/>
                <a:cs typeface="+mn-ea"/>
                <a:sym typeface="+mn-ea"/>
              </a:rPr>
              <a:t>构建国家人工智能产业综合标准化体系，为</a:t>
            </a:r>
            <a:r>
              <a:rPr kumimoji="1" lang="en-US" altLang="zh-CN" sz="800" b="0" i="0" u="none" strike="noStrike" kern="1200" cap="none" spc="0" normalizeH="0" baseline="0" noProof="0" dirty="0">
                <a:ln>
                  <a:noFill/>
                </a:ln>
                <a:solidFill>
                  <a:srgbClr val="343C4E">
                    <a:lumMod val="60000"/>
                    <a:lumOff val="40000"/>
                  </a:srgbClr>
                </a:solidFill>
                <a:effectLst/>
                <a:uLnTx/>
                <a:uFillTx/>
                <a:latin typeface="+mn-ea"/>
                <a:cs typeface="+mn-ea"/>
                <a:sym typeface="+mn-ea"/>
              </a:rPr>
              <a:t>AI</a:t>
            </a:r>
            <a:r>
              <a:rPr kumimoji="1" lang="zh-CN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343C4E">
                    <a:lumMod val="60000"/>
                    <a:lumOff val="40000"/>
                  </a:srgbClr>
                </a:solidFill>
                <a:effectLst/>
                <a:uLnTx/>
                <a:uFillTx/>
                <a:latin typeface="+mn-ea"/>
                <a:cs typeface="+mn-ea"/>
                <a:sym typeface="+mn-ea"/>
              </a:rPr>
              <a:t>赋能工业提供标准支撑</a:t>
            </a:r>
            <a:r>
              <a:rPr kumimoji="1" lang="zh-CN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343C4E">
                    <a:lumMod val="60000"/>
                    <a:lumOff val="40000"/>
                  </a:srgbClr>
                </a:solidFill>
                <a:effectLst/>
                <a:uLnTx/>
                <a:uFillTx/>
                <a:latin typeface="+mn-ea"/>
                <a:cs typeface="+mn-ea"/>
                <a:sym typeface="+mn-ea"/>
              </a:rPr>
              <a:t>。</a:t>
            </a:r>
            <a:endParaRPr kumimoji="1" lang="zh-CN" altLang="en-US" sz="800" b="0" i="0" u="none" strike="noStrike" kern="1200" cap="none" spc="0" normalizeH="0" baseline="0" noProof="0" dirty="0">
              <a:ln>
                <a:noFill/>
              </a:ln>
              <a:solidFill>
                <a:srgbClr val="343C4E">
                  <a:lumMod val="60000"/>
                  <a:lumOff val="40000"/>
                </a:srgbClr>
              </a:solidFill>
              <a:effectLst/>
              <a:uLnTx/>
              <a:uFillTx/>
              <a:latin typeface="+mn-ea"/>
              <a:cs typeface="+mn-ea"/>
              <a:sym typeface="+mn-ea"/>
            </a:endParaRPr>
          </a:p>
        </p:txBody>
      </p:sp>
      <p:sp>
        <p:nvSpPr>
          <p:cNvPr id="107" name="矩形: 圆顶角 106"/>
          <p:cNvSpPr/>
          <p:nvPr/>
        </p:nvSpPr>
        <p:spPr>
          <a:xfrm>
            <a:off x="3532505" y="3455670"/>
            <a:ext cx="4119245" cy="1043940"/>
          </a:xfrm>
          <a:prstGeom prst="round2SameRect">
            <a:avLst>
              <a:gd name="adj1" fmla="val 10000"/>
              <a:gd name="adj2" fmla="val 0"/>
            </a:avLst>
          </a:prstGeom>
          <a:gradFill>
            <a:gsLst>
              <a:gs pos="0">
                <a:srgbClr val="0046FF">
                  <a:alpha val="20000"/>
                </a:srgbClr>
              </a:gs>
              <a:gs pos="100000">
                <a:srgbClr val="0046FF">
                  <a:alpha val="0"/>
                </a:srgbClr>
              </a:gs>
            </a:gsLst>
            <a:lin ang="5400000" scaled="1"/>
          </a:gradFill>
          <a:ln w="6350" cap="flat" cmpd="sng" algn="ctr">
            <a:gradFill flip="none" rotWithShape="1">
              <a:gsLst>
                <a:gs pos="0">
                  <a:srgbClr val="0046FF">
                    <a:alpha val="20000"/>
                  </a:srgbClr>
                </a:gs>
                <a:gs pos="100000">
                  <a:srgbClr val="0046FF">
                    <a:alpha val="0"/>
                  </a:srgbClr>
                </a:gs>
              </a:gsLst>
              <a:lin ang="5400000" scaled="1"/>
              <a:tileRect/>
            </a:gradFill>
            <a:prstDash val="solid"/>
            <a:miter lim="800000"/>
          </a:ln>
          <a:effectLst/>
        </p:spPr>
        <p:txBody>
          <a:bodyPr wrap="square" tIns="0" rtlCol="0" anchor="t"/>
          <a:lstStyle/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kumimoji="1" lang="zh-CN" altLang="en-US" sz="1200" b="1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ea"/>
                <a:cs typeface="+mn-ea"/>
                <a:sym typeface="+mn-ea"/>
              </a:rPr>
              <a:t>国家</a:t>
            </a:r>
            <a:r>
              <a:rPr kumimoji="1" lang="zh-CN" altLang="en-US" sz="1200" b="1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ea"/>
                <a:cs typeface="+mn-ea"/>
                <a:sym typeface="+mn-ea"/>
              </a:rPr>
              <a:t>发改委等六部门 </a:t>
            </a:r>
            <a:r>
              <a:rPr kumimoji="1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ea"/>
                <a:cs typeface="+mn-ea"/>
                <a:sym typeface="+mn-ea"/>
              </a:rPr>
              <a:t>《关于开展</a:t>
            </a:r>
            <a:r>
              <a:rPr kumimoji="1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ea"/>
                <a:cs typeface="+mn-ea"/>
                <a:sym typeface="+mn-ea"/>
              </a:rPr>
              <a:t>2025</a:t>
            </a:r>
            <a:r>
              <a:rPr kumimoji="1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ea"/>
                <a:cs typeface="+mn-ea"/>
                <a:sym typeface="+mn-ea"/>
              </a:rPr>
              <a:t>年度智能工厂梯度培育行动的通知</a:t>
            </a:r>
            <a:r>
              <a:rPr kumimoji="1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ea"/>
                <a:cs typeface="+mn-ea"/>
                <a:sym typeface="+mn-ea"/>
              </a:rPr>
              <a:t>》</a:t>
            </a:r>
            <a:endParaRPr kumimoji="1" lang="zh-CN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+mn-ea"/>
              <a:cs typeface="+mn-ea"/>
              <a:sym typeface="+mn-ea"/>
            </a:endParaRPr>
          </a:p>
          <a:p>
            <a:pPr marL="0" marR="0" lvl="1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buClrTx/>
              <a:buSzTx/>
              <a:buFont typeface="Wingdings" panose="05000000000000000000" charset="0"/>
              <a:buNone/>
              <a:defRPr/>
            </a:pPr>
            <a:r>
              <a:rPr kumimoji="1" lang="zh-CN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343C4E">
                    <a:lumMod val="60000"/>
                    <a:lumOff val="40000"/>
                  </a:srgbClr>
                </a:solidFill>
                <a:effectLst/>
                <a:uLnTx/>
                <a:uFillTx/>
                <a:latin typeface="+mn-ea"/>
                <a:cs typeface="+mn-ea"/>
                <a:sym typeface="+mn-ea"/>
              </a:rPr>
              <a:t>分基础级、先进级、卓越级和领航级四个层级培育智能工厂，推动制造业智能化升级。</a:t>
            </a:r>
            <a:endParaRPr kumimoji="1" lang="zh-CN" altLang="en-US" sz="800" b="0" i="0" u="none" strike="noStrike" kern="1200" cap="none" spc="0" normalizeH="0" baseline="0" noProof="0" dirty="0">
              <a:ln>
                <a:noFill/>
              </a:ln>
              <a:solidFill>
                <a:srgbClr val="343C4E">
                  <a:lumMod val="60000"/>
                  <a:lumOff val="40000"/>
                </a:srgbClr>
              </a:solidFill>
              <a:effectLst/>
              <a:uLnTx/>
              <a:uFillTx/>
              <a:latin typeface="+mn-ea"/>
              <a:cs typeface="+mn-ea"/>
            </a:endParaRPr>
          </a:p>
        </p:txBody>
      </p:sp>
      <p:sp>
        <p:nvSpPr>
          <p:cNvPr id="108" name="矩形: 圆顶角 107"/>
          <p:cNvSpPr/>
          <p:nvPr/>
        </p:nvSpPr>
        <p:spPr>
          <a:xfrm>
            <a:off x="3862070" y="5087620"/>
            <a:ext cx="4150360" cy="1043940"/>
          </a:xfrm>
          <a:prstGeom prst="round2SameRect">
            <a:avLst>
              <a:gd name="adj1" fmla="val 0"/>
              <a:gd name="adj2" fmla="val 10000"/>
            </a:avLst>
          </a:prstGeom>
          <a:gradFill>
            <a:gsLst>
              <a:gs pos="0">
                <a:srgbClr val="0046FF">
                  <a:alpha val="20000"/>
                </a:srgbClr>
              </a:gs>
              <a:gs pos="100000">
                <a:srgbClr val="0046FF">
                  <a:alpha val="0"/>
                </a:srgbClr>
              </a:gs>
            </a:gsLst>
            <a:lin ang="16200000" scaled="1"/>
          </a:gradFill>
          <a:ln w="6350" cap="flat" cmpd="sng" algn="ctr">
            <a:gradFill flip="none" rotWithShape="1">
              <a:gsLst>
                <a:gs pos="0">
                  <a:srgbClr val="0046FF">
                    <a:alpha val="20000"/>
                  </a:srgbClr>
                </a:gs>
                <a:gs pos="100000">
                  <a:srgbClr val="0046FF">
                    <a:alpha val="0"/>
                  </a:srgbClr>
                </a:gs>
              </a:gsLst>
              <a:lin ang="16200000" scaled="1"/>
              <a:tileRect/>
            </a:gradFill>
            <a:prstDash val="solid"/>
            <a:miter lim="800000"/>
          </a:ln>
          <a:effectLst/>
        </p:spPr>
        <p:txBody>
          <a:bodyPr wrap="square" tIns="46800" bIns="0" rtlCol="0" anchor="t"/>
          <a:lstStyle/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kumimoji="1" lang="zh-CN" altLang="en-US" sz="1200" b="1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ea"/>
                <a:cs typeface="+mn-ea"/>
                <a:sym typeface="+mn-ea"/>
              </a:rPr>
              <a:t>工业和信息化部等八部门</a:t>
            </a:r>
            <a:r>
              <a:rPr kumimoji="1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ea"/>
                <a:cs typeface="+mn-ea"/>
                <a:sym typeface="+mn-ea"/>
              </a:rPr>
              <a:t> </a:t>
            </a:r>
            <a:r>
              <a:rPr kumimoji="1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ea"/>
                <a:cs typeface="+mn-ea"/>
                <a:sym typeface="+mn-ea"/>
              </a:rPr>
              <a:t>《机械工业数字化转型实施方案（</a:t>
            </a:r>
            <a:r>
              <a:rPr kumimoji="1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ea"/>
                <a:cs typeface="+mn-ea"/>
                <a:sym typeface="+mn-ea"/>
              </a:rPr>
              <a:t>2025—2030</a:t>
            </a:r>
            <a:r>
              <a:rPr kumimoji="1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ea"/>
                <a:cs typeface="+mn-ea"/>
                <a:sym typeface="+mn-ea"/>
              </a:rPr>
              <a:t>）</a:t>
            </a:r>
            <a:r>
              <a:rPr kumimoji="1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ea"/>
                <a:cs typeface="+mn-ea"/>
                <a:sym typeface="+mn-ea"/>
              </a:rPr>
              <a:t>》</a:t>
            </a:r>
            <a:endParaRPr kumimoji="1" lang="zh-CN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+mn-ea"/>
              <a:cs typeface="+mn-ea"/>
              <a:sym typeface="+mn-ea"/>
            </a:endParaRPr>
          </a:p>
          <a:p>
            <a:pPr marL="0" marR="0" lvl="1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buClrTx/>
              <a:buSzTx/>
              <a:buFontTx/>
              <a:buNone/>
              <a:defRPr/>
            </a:pPr>
            <a:r>
              <a:rPr kumimoji="1" lang="zh-CN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343C4E">
                    <a:lumMod val="60000"/>
                    <a:lumOff val="40000"/>
                  </a:srgbClr>
                </a:solidFill>
                <a:effectLst/>
                <a:uLnTx/>
                <a:uFillTx/>
                <a:latin typeface="+mn-ea"/>
                <a:cs typeface="+mn-ea"/>
                <a:sym typeface="+mn-ea"/>
              </a:rPr>
              <a:t>针对机械工业制定的数字化转型方案，覆盖</a:t>
            </a:r>
            <a:r>
              <a:rPr kumimoji="1" lang="en-US" altLang="zh-CN" sz="800" b="0" i="0" u="none" strike="noStrike" kern="1200" cap="none" spc="0" normalizeH="0" baseline="0" noProof="0" dirty="0">
                <a:ln>
                  <a:noFill/>
                </a:ln>
                <a:solidFill>
                  <a:srgbClr val="343C4E">
                    <a:lumMod val="60000"/>
                    <a:lumOff val="40000"/>
                  </a:srgbClr>
                </a:solidFill>
                <a:effectLst/>
                <a:uLnTx/>
                <a:uFillTx/>
                <a:latin typeface="+mn-ea"/>
                <a:cs typeface="+mn-ea"/>
                <a:sym typeface="+mn-ea"/>
              </a:rPr>
              <a:t>2025-2030</a:t>
            </a:r>
            <a:r>
              <a:rPr kumimoji="1" lang="zh-CN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343C4E">
                    <a:lumMod val="60000"/>
                    <a:lumOff val="40000"/>
                  </a:srgbClr>
                </a:solidFill>
                <a:effectLst/>
                <a:uLnTx/>
                <a:uFillTx/>
                <a:latin typeface="+mn-ea"/>
                <a:cs typeface="+mn-ea"/>
                <a:sym typeface="+mn-ea"/>
              </a:rPr>
              <a:t>年，强调人工智能在机械制造领域的应用。</a:t>
            </a:r>
            <a:endParaRPr kumimoji="1" lang="zh-CN" altLang="en-US" sz="800" b="0" i="0" u="none" strike="noStrike" kern="1200" cap="none" spc="0" normalizeH="0" baseline="0" noProof="0" dirty="0">
              <a:ln>
                <a:noFill/>
              </a:ln>
              <a:solidFill>
                <a:srgbClr val="343C4E">
                  <a:lumMod val="60000"/>
                  <a:lumOff val="40000"/>
                </a:srgbClr>
              </a:solidFill>
              <a:effectLst/>
              <a:uLnTx/>
              <a:uFillTx/>
              <a:latin typeface="+mn-ea"/>
              <a:cs typeface="+mn-ea"/>
            </a:endParaRPr>
          </a:p>
        </p:txBody>
      </p:sp>
      <p:sp>
        <p:nvSpPr>
          <p:cNvPr id="109" name="矩形: 圆顶角 108"/>
          <p:cNvSpPr/>
          <p:nvPr/>
        </p:nvSpPr>
        <p:spPr>
          <a:xfrm>
            <a:off x="7737475" y="3455365"/>
            <a:ext cx="4272915" cy="1044000"/>
          </a:xfrm>
          <a:prstGeom prst="round2SameRect">
            <a:avLst>
              <a:gd name="adj1" fmla="val 10000"/>
              <a:gd name="adj2" fmla="val 0"/>
            </a:avLst>
          </a:prstGeom>
          <a:gradFill>
            <a:gsLst>
              <a:gs pos="0">
                <a:srgbClr val="0046FF">
                  <a:alpha val="20000"/>
                </a:srgbClr>
              </a:gs>
              <a:gs pos="100000">
                <a:srgbClr val="0046FF">
                  <a:alpha val="0"/>
                </a:srgbClr>
              </a:gs>
            </a:gsLst>
            <a:lin ang="5400000" scaled="1"/>
          </a:gradFill>
          <a:ln w="6350" cap="flat" cmpd="sng" algn="ctr">
            <a:gradFill flip="none" rotWithShape="1">
              <a:gsLst>
                <a:gs pos="0">
                  <a:srgbClr val="0046FF">
                    <a:alpha val="20000"/>
                  </a:srgbClr>
                </a:gs>
                <a:gs pos="100000">
                  <a:srgbClr val="0046FF">
                    <a:alpha val="0"/>
                  </a:srgbClr>
                </a:gs>
              </a:gsLst>
              <a:lin ang="5400000" scaled="1"/>
              <a:tileRect/>
            </a:gradFill>
            <a:prstDash val="solid"/>
            <a:miter lim="800000"/>
          </a:ln>
          <a:effectLst/>
        </p:spPr>
        <p:txBody>
          <a:bodyPr wrap="square" tIns="0" rtlCol="0" anchor="t"/>
          <a:lstStyle/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kumimoji="1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ea"/>
                <a:cs typeface="+mn-ea"/>
                <a:sym typeface="+mn-ea"/>
              </a:rPr>
              <a:t>国务院 </a:t>
            </a:r>
            <a:r>
              <a:rPr kumimoji="1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ea"/>
                <a:cs typeface="+mn-ea"/>
                <a:sym typeface="+mn-ea"/>
              </a:rPr>
              <a:t>《关于深入实施</a:t>
            </a:r>
            <a:r>
              <a:rPr kumimoji="1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ea"/>
                <a:cs typeface="+mn-ea"/>
                <a:sym typeface="+mn-ea"/>
              </a:rPr>
              <a:t>"</a:t>
            </a:r>
            <a:r>
              <a:rPr kumimoji="1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ea"/>
                <a:cs typeface="+mn-ea"/>
                <a:sym typeface="+mn-ea"/>
              </a:rPr>
              <a:t>人工智能</a:t>
            </a:r>
            <a:r>
              <a:rPr kumimoji="1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ea"/>
                <a:cs typeface="+mn-ea"/>
                <a:sym typeface="+mn-ea"/>
              </a:rPr>
              <a:t>+"</a:t>
            </a:r>
            <a:r>
              <a:rPr kumimoji="1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ea"/>
                <a:cs typeface="+mn-ea"/>
                <a:sym typeface="+mn-ea"/>
              </a:rPr>
              <a:t>行动的意见》</a:t>
            </a:r>
            <a:endParaRPr kumimoji="1" lang="zh-CN" altLang="en-US" sz="8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+mn-ea"/>
              <a:cs typeface="+mn-ea"/>
              <a:sym typeface="+mn-ea"/>
            </a:endParaRPr>
          </a:p>
          <a:p>
            <a:pPr marL="0" marR="0" lvl="1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buClrTx/>
              <a:buSzTx/>
              <a:buFont typeface="Wingdings" panose="05000000000000000000" charset="0"/>
              <a:buNone/>
              <a:defRPr/>
            </a:pPr>
            <a:r>
              <a:rPr kumimoji="1" lang="zh-CN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343C4E">
                    <a:lumMod val="60000"/>
                    <a:lumOff val="40000"/>
                  </a:srgbClr>
                </a:solidFill>
                <a:effectLst/>
                <a:uLnTx/>
                <a:uFillTx/>
                <a:latin typeface="+mn-ea"/>
                <a:cs typeface="+mn-ea"/>
                <a:sym typeface="+mn-ea"/>
              </a:rPr>
              <a:t>提出到</a:t>
            </a:r>
            <a:r>
              <a:rPr kumimoji="1" lang="en-US" altLang="zh-CN" sz="800" b="0" i="0" u="none" strike="noStrike" kern="1200" cap="none" spc="0" normalizeH="0" baseline="0" noProof="0" dirty="0">
                <a:ln>
                  <a:noFill/>
                </a:ln>
                <a:solidFill>
                  <a:srgbClr val="343C4E">
                    <a:lumMod val="60000"/>
                    <a:lumOff val="40000"/>
                  </a:srgbClr>
                </a:solidFill>
                <a:effectLst/>
                <a:uLnTx/>
                <a:uFillTx/>
                <a:latin typeface="+mn-ea"/>
                <a:cs typeface="+mn-ea"/>
                <a:sym typeface="+mn-ea"/>
              </a:rPr>
              <a:t>2027</a:t>
            </a:r>
            <a:r>
              <a:rPr kumimoji="1" lang="zh-CN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343C4E">
                    <a:lumMod val="60000"/>
                    <a:lumOff val="40000"/>
                  </a:srgbClr>
                </a:solidFill>
                <a:effectLst/>
                <a:uLnTx/>
                <a:uFillTx/>
                <a:latin typeface="+mn-ea"/>
                <a:cs typeface="+mn-ea"/>
                <a:sym typeface="+mn-ea"/>
              </a:rPr>
              <a:t>年应用普及率超</a:t>
            </a:r>
            <a:r>
              <a:rPr kumimoji="1" lang="en-US" altLang="zh-CN" sz="800" b="0" i="0" u="none" strike="noStrike" kern="1200" cap="none" spc="0" normalizeH="0" baseline="0" noProof="0" dirty="0">
                <a:ln>
                  <a:noFill/>
                </a:ln>
                <a:solidFill>
                  <a:srgbClr val="343C4E">
                    <a:lumMod val="60000"/>
                    <a:lumOff val="40000"/>
                  </a:srgbClr>
                </a:solidFill>
                <a:effectLst/>
                <a:uLnTx/>
                <a:uFillTx/>
                <a:latin typeface="+mn-ea"/>
                <a:cs typeface="+mn-ea"/>
                <a:sym typeface="+mn-ea"/>
              </a:rPr>
              <a:t>70%</a:t>
            </a:r>
            <a:r>
              <a:rPr kumimoji="1" lang="zh-CN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343C4E">
                    <a:lumMod val="60000"/>
                    <a:lumOff val="40000"/>
                  </a:srgbClr>
                </a:solidFill>
                <a:effectLst/>
                <a:uLnTx/>
                <a:uFillTx/>
                <a:latin typeface="+mn-ea"/>
                <a:cs typeface="+mn-ea"/>
                <a:sym typeface="+mn-ea"/>
              </a:rPr>
              <a:t>、到</a:t>
            </a:r>
            <a:r>
              <a:rPr kumimoji="1" lang="en-US" altLang="zh-CN" sz="800" b="0" i="0" u="none" strike="noStrike" kern="1200" cap="none" spc="0" normalizeH="0" baseline="0" noProof="0" dirty="0">
                <a:ln>
                  <a:noFill/>
                </a:ln>
                <a:solidFill>
                  <a:srgbClr val="343C4E">
                    <a:lumMod val="60000"/>
                    <a:lumOff val="40000"/>
                  </a:srgbClr>
                </a:solidFill>
                <a:effectLst/>
                <a:uLnTx/>
                <a:uFillTx/>
                <a:latin typeface="+mn-ea"/>
                <a:cs typeface="+mn-ea"/>
                <a:sym typeface="+mn-ea"/>
              </a:rPr>
              <a:t>2030</a:t>
            </a:r>
            <a:r>
              <a:rPr kumimoji="1" lang="zh-CN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343C4E">
                    <a:lumMod val="60000"/>
                    <a:lumOff val="40000"/>
                  </a:srgbClr>
                </a:solidFill>
                <a:effectLst/>
                <a:uLnTx/>
                <a:uFillTx/>
                <a:latin typeface="+mn-ea"/>
                <a:cs typeface="+mn-ea"/>
                <a:sym typeface="+mn-ea"/>
              </a:rPr>
              <a:t>年超</a:t>
            </a:r>
            <a:r>
              <a:rPr kumimoji="1" lang="en-US" altLang="zh-CN" sz="800" b="0" i="0" u="none" strike="noStrike" kern="1200" cap="none" spc="0" normalizeH="0" baseline="0" noProof="0" dirty="0">
                <a:ln>
                  <a:noFill/>
                </a:ln>
                <a:solidFill>
                  <a:srgbClr val="343C4E">
                    <a:lumMod val="60000"/>
                    <a:lumOff val="40000"/>
                  </a:srgbClr>
                </a:solidFill>
                <a:effectLst/>
                <a:uLnTx/>
                <a:uFillTx/>
                <a:latin typeface="+mn-ea"/>
                <a:cs typeface="+mn-ea"/>
                <a:sym typeface="+mn-ea"/>
              </a:rPr>
              <a:t>90%</a:t>
            </a:r>
            <a:r>
              <a:rPr kumimoji="1" lang="zh-CN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343C4E">
                    <a:lumMod val="60000"/>
                    <a:lumOff val="40000"/>
                  </a:srgbClr>
                </a:solidFill>
                <a:effectLst/>
                <a:uLnTx/>
                <a:uFillTx/>
                <a:latin typeface="+mn-ea"/>
                <a:cs typeface="+mn-ea"/>
                <a:sym typeface="+mn-ea"/>
              </a:rPr>
              <a:t>的目标，推动</a:t>
            </a:r>
            <a:r>
              <a:rPr kumimoji="1" lang="en-US" altLang="zh-CN" sz="800" b="0" i="0" u="none" strike="noStrike" kern="1200" cap="none" spc="0" normalizeH="0" baseline="0" noProof="0" dirty="0">
                <a:ln>
                  <a:noFill/>
                </a:ln>
                <a:solidFill>
                  <a:srgbClr val="343C4E">
                    <a:lumMod val="60000"/>
                    <a:lumOff val="40000"/>
                  </a:srgbClr>
                </a:solidFill>
                <a:effectLst/>
                <a:uLnTx/>
                <a:uFillTx/>
                <a:latin typeface="+mn-ea"/>
                <a:cs typeface="+mn-ea"/>
                <a:sym typeface="+mn-ea"/>
              </a:rPr>
              <a:t>AI</a:t>
            </a:r>
            <a:r>
              <a:rPr kumimoji="1" lang="zh-CN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343C4E">
                    <a:lumMod val="60000"/>
                    <a:lumOff val="40000"/>
                  </a:srgbClr>
                </a:solidFill>
                <a:effectLst/>
                <a:uLnTx/>
                <a:uFillTx/>
                <a:latin typeface="+mn-ea"/>
                <a:cs typeface="+mn-ea"/>
                <a:sym typeface="+mn-ea"/>
              </a:rPr>
              <a:t>与实体经济深度融合，助力传统产业转型升级。</a:t>
            </a:r>
            <a:endParaRPr kumimoji="1" lang="zh-CN" altLang="en-US" sz="800" b="0" i="0" u="none" strike="noStrike" kern="1200" cap="none" spc="0" normalizeH="0" baseline="0" noProof="0" dirty="0">
              <a:ln>
                <a:noFill/>
              </a:ln>
              <a:solidFill>
                <a:srgbClr val="343C4E">
                  <a:lumMod val="60000"/>
                  <a:lumOff val="40000"/>
                </a:srgbClr>
              </a:solidFill>
              <a:effectLst/>
              <a:uLnTx/>
              <a:uFillTx/>
              <a:latin typeface="+mn-ea"/>
              <a:cs typeface="+mn-ea"/>
            </a:endParaRPr>
          </a:p>
        </p:txBody>
      </p:sp>
      <p:sp>
        <p:nvSpPr>
          <p:cNvPr id="113" name="矩形: 圆顶角 112"/>
          <p:cNvSpPr/>
          <p:nvPr/>
        </p:nvSpPr>
        <p:spPr>
          <a:xfrm>
            <a:off x="8076565" y="5087620"/>
            <a:ext cx="3933190" cy="1043940"/>
          </a:xfrm>
          <a:prstGeom prst="round2SameRect">
            <a:avLst>
              <a:gd name="adj1" fmla="val 0"/>
              <a:gd name="adj2" fmla="val 10000"/>
            </a:avLst>
          </a:prstGeom>
          <a:gradFill>
            <a:gsLst>
              <a:gs pos="0">
                <a:srgbClr val="0046FF">
                  <a:alpha val="20000"/>
                </a:srgbClr>
              </a:gs>
              <a:gs pos="100000">
                <a:srgbClr val="0046FF">
                  <a:alpha val="0"/>
                </a:srgbClr>
              </a:gs>
            </a:gsLst>
            <a:lin ang="16200000" scaled="1"/>
          </a:gradFill>
          <a:ln w="6350" cap="flat" cmpd="sng" algn="ctr">
            <a:gradFill flip="none" rotWithShape="1">
              <a:gsLst>
                <a:gs pos="0">
                  <a:srgbClr val="0046FF">
                    <a:alpha val="20000"/>
                  </a:srgbClr>
                </a:gs>
                <a:gs pos="100000">
                  <a:srgbClr val="0046FF">
                    <a:alpha val="0"/>
                  </a:srgbClr>
                </a:gs>
              </a:gsLst>
              <a:lin ang="16200000" scaled="1"/>
              <a:tileRect/>
            </a:gradFill>
            <a:prstDash val="solid"/>
            <a:miter lim="800000"/>
          </a:ln>
          <a:effectLst/>
        </p:spPr>
        <p:txBody>
          <a:bodyPr wrap="square" tIns="46800" bIns="0" rtlCol="0" anchor="t"/>
          <a:lstStyle/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kumimoji="1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ea"/>
                <a:cs typeface="+mn-ea"/>
                <a:sym typeface="+mn-ea"/>
              </a:rPr>
              <a:t>工业和信息化部</a:t>
            </a:r>
            <a:r>
              <a:rPr kumimoji="1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ea"/>
                <a:cs typeface="+mn-ea"/>
              </a:rPr>
              <a:t>《关于开展</a:t>
            </a:r>
            <a:r>
              <a:rPr kumimoji="1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ea"/>
                <a:cs typeface="+mn-ea"/>
              </a:rPr>
              <a:t>2025</a:t>
            </a:r>
            <a:r>
              <a:rPr kumimoji="1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ea"/>
                <a:cs typeface="+mn-ea"/>
              </a:rPr>
              <a:t>年人工智能产业及赋能新型工业化创新任务揭榜挂帅工作的通知》</a:t>
            </a:r>
            <a:endParaRPr kumimoji="1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0046FF"/>
              </a:solidFill>
              <a:effectLst/>
              <a:uLnTx/>
              <a:uFillTx/>
              <a:latin typeface="+mn-ea"/>
              <a:cs typeface="+mn-ea"/>
            </a:endParaRPr>
          </a:p>
          <a:p>
            <a:pPr marL="0" marR="0" lvl="1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Tx/>
              <a:buSzTx/>
              <a:defRPr/>
            </a:pPr>
            <a:r>
              <a:rPr kumimoji="1" lang="zh-CN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343C4E">
                    <a:lumMod val="60000"/>
                    <a:lumOff val="40000"/>
                  </a:srgbClr>
                </a:solidFill>
                <a:effectLst/>
                <a:uLnTx/>
                <a:uFillTx/>
                <a:latin typeface="+mn-ea"/>
                <a:cs typeface="+mn-ea"/>
              </a:rPr>
              <a:t>面向人工智能产业发展底座、</a:t>
            </a:r>
            <a:r>
              <a:rPr kumimoji="1" lang="en-US" altLang="zh-CN" sz="800" b="0" i="0" u="none" strike="noStrike" kern="1200" cap="none" spc="0" normalizeH="0" baseline="0" noProof="0" dirty="0">
                <a:ln>
                  <a:noFill/>
                </a:ln>
                <a:solidFill>
                  <a:srgbClr val="343C4E">
                    <a:lumMod val="60000"/>
                    <a:lumOff val="40000"/>
                  </a:srgbClr>
                </a:solidFill>
                <a:effectLst/>
                <a:uLnTx/>
                <a:uFillTx/>
                <a:latin typeface="+mn-ea"/>
                <a:cs typeface="+mn-ea"/>
              </a:rPr>
              <a:t>"</a:t>
            </a:r>
            <a:r>
              <a:rPr kumimoji="1" lang="zh-CN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343C4E">
                    <a:lumMod val="60000"/>
                    <a:lumOff val="40000"/>
                  </a:srgbClr>
                </a:solidFill>
                <a:effectLst/>
                <a:uLnTx/>
                <a:uFillTx/>
                <a:latin typeface="+mn-ea"/>
                <a:cs typeface="+mn-ea"/>
              </a:rPr>
              <a:t>人工智能</a:t>
            </a:r>
            <a:r>
              <a:rPr kumimoji="1" lang="en-US" altLang="zh-CN" sz="800" b="0" i="0" u="none" strike="noStrike" kern="1200" cap="none" spc="0" normalizeH="0" baseline="0" noProof="0" dirty="0">
                <a:ln>
                  <a:noFill/>
                </a:ln>
                <a:solidFill>
                  <a:srgbClr val="343C4E">
                    <a:lumMod val="60000"/>
                    <a:lumOff val="40000"/>
                  </a:srgbClr>
                </a:solidFill>
                <a:effectLst/>
                <a:uLnTx/>
                <a:uFillTx/>
                <a:latin typeface="+mn-ea"/>
                <a:cs typeface="+mn-ea"/>
              </a:rPr>
              <a:t>+</a:t>
            </a:r>
            <a:r>
              <a:rPr kumimoji="1" lang="zh-CN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343C4E">
                    <a:lumMod val="60000"/>
                    <a:lumOff val="40000"/>
                  </a:srgbClr>
                </a:solidFill>
                <a:effectLst/>
                <a:uLnTx/>
                <a:uFillTx/>
                <a:latin typeface="+mn-ea"/>
                <a:cs typeface="+mn-ea"/>
              </a:rPr>
              <a:t>制造</a:t>
            </a:r>
            <a:r>
              <a:rPr kumimoji="1" lang="en-US" altLang="zh-CN" sz="800" b="0" i="0" u="none" strike="noStrike" kern="1200" cap="none" spc="0" normalizeH="0" baseline="0" noProof="0" dirty="0">
                <a:ln>
                  <a:noFill/>
                </a:ln>
                <a:solidFill>
                  <a:srgbClr val="343C4E">
                    <a:lumMod val="60000"/>
                    <a:lumOff val="40000"/>
                  </a:srgbClr>
                </a:solidFill>
                <a:effectLst/>
                <a:uLnTx/>
                <a:uFillTx/>
                <a:latin typeface="+mn-ea"/>
                <a:cs typeface="+mn-ea"/>
              </a:rPr>
              <a:t>"</a:t>
            </a:r>
            <a:r>
              <a:rPr kumimoji="1" lang="zh-CN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343C4E">
                    <a:lumMod val="60000"/>
                    <a:lumOff val="40000"/>
                  </a:srgbClr>
                </a:solidFill>
                <a:effectLst/>
                <a:uLnTx/>
                <a:uFillTx/>
                <a:latin typeface="+mn-ea"/>
                <a:cs typeface="+mn-ea"/>
              </a:rPr>
              <a:t>、智能产品装备、共性基础支撑等重点方向开展揭榜挂帅。</a:t>
            </a:r>
            <a:endParaRPr kumimoji="1" lang="zh-CN" altLang="en-US" sz="800" b="0" i="0" u="none" strike="noStrike" kern="1200" cap="none" spc="0" normalizeH="0" baseline="0" noProof="0" dirty="0">
              <a:ln>
                <a:noFill/>
              </a:ln>
              <a:solidFill>
                <a:srgbClr val="343C4E">
                  <a:lumMod val="60000"/>
                  <a:lumOff val="40000"/>
                </a:srgbClr>
              </a:solidFill>
              <a:effectLst/>
              <a:uLnTx/>
              <a:uFillTx/>
              <a:latin typeface="+mn-ea"/>
              <a:cs typeface="+mn-ea"/>
            </a:endParaRPr>
          </a:p>
        </p:txBody>
      </p:sp>
      <p:grpSp>
        <p:nvGrpSpPr>
          <p:cNvPr id="139" name="组合 138"/>
          <p:cNvGrpSpPr/>
          <p:nvPr/>
        </p:nvGrpSpPr>
        <p:grpSpPr>
          <a:xfrm>
            <a:off x="2582099" y="4732780"/>
            <a:ext cx="74435" cy="397118"/>
            <a:chOff x="2725935" y="4805984"/>
            <a:chExt cx="74435" cy="397118"/>
          </a:xfrm>
        </p:grpSpPr>
        <p:sp>
          <p:nvSpPr>
            <p:cNvPr id="122" name="ïš1ïdè"/>
            <p:cNvSpPr/>
            <p:nvPr/>
          </p:nvSpPr>
          <p:spPr bwMode="auto">
            <a:xfrm flipV="1">
              <a:off x="2725935" y="4805984"/>
              <a:ext cx="74435" cy="74587"/>
            </a:xfrm>
            <a:prstGeom prst="ellipse">
              <a:avLst/>
            </a:prstGeom>
            <a:solidFill>
              <a:sysClr val="window" lastClr="FFFFFF"/>
            </a:solidFill>
            <a:ln w="6350" cap="flat">
              <a:solidFill>
                <a:srgbClr val="0046FF"/>
              </a:solidFill>
              <a:prstDash val="solid"/>
              <a:miter lim="800000"/>
            </a:ln>
          </p:spPr>
          <p:txBody>
            <a:bodyPr wrap="square" lIns="91440" tIns="45720" rIns="91440" bIns="45720" anchor="ctr">
              <a:noAutofit/>
            </a:bodyPr>
            <a:lstStyle/>
            <a:p>
              <a:pPr algn="ctr">
                <a:defRPr/>
              </a:pPr>
              <a:endParaRPr sz="600" kern="0">
                <a:solidFill>
                  <a:prstClr val="black"/>
                </a:solidFill>
                <a:latin typeface="+mn-ea"/>
              </a:endParaRPr>
            </a:p>
          </p:txBody>
        </p:sp>
        <p:cxnSp>
          <p:nvCxnSpPr>
            <p:cNvPr id="123" name="直接连接符 122"/>
            <p:cNvCxnSpPr/>
            <p:nvPr/>
          </p:nvCxnSpPr>
          <p:spPr>
            <a:xfrm>
              <a:off x="2763153" y="4879102"/>
              <a:ext cx="0" cy="324000"/>
            </a:xfrm>
            <a:prstGeom prst="line">
              <a:avLst/>
            </a:prstGeom>
            <a:noFill/>
            <a:ln w="6350" cap="flat" cmpd="sng" algn="ctr">
              <a:gradFill flip="none" rotWithShape="1">
                <a:gsLst>
                  <a:gs pos="0">
                    <a:srgbClr val="0046FF">
                      <a:alpha val="0"/>
                    </a:srgbClr>
                  </a:gs>
                  <a:gs pos="71000">
                    <a:srgbClr val="0046FF"/>
                  </a:gs>
                </a:gsLst>
                <a:lin ang="16200000" scaled="1"/>
                <a:tileRect/>
              </a:gradFill>
              <a:prstDash val="solid"/>
            </a:ln>
            <a:effectLst/>
          </p:spPr>
        </p:cxnSp>
      </p:grpSp>
      <p:grpSp>
        <p:nvGrpSpPr>
          <p:cNvPr id="138" name="组合 137"/>
          <p:cNvGrpSpPr/>
          <p:nvPr/>
        </p:nvGrpSpPr>
        <p:grpSpPr>
          <a:xfrm>
            <a:off x="6781768" y="4732780"/>
            <a:ext cx="74435" cy="397118"/>
            <a:chOff x="6651284" y="4805984"/>
            <a:chExt cx="74435" cy="397118"/>
          </a:xfrm>
        </p:grpSpPr>
        <p:sp>
          <p:nvSpPr>
            <p:cNvPr id="126" name="ïš1ïdè"/>
            <p:cNvSpPr/>
            <p:nvPr/>
          </p:nvSpPr>
          <p:spPr bwMode="auto">
            <a:xfrm flipV="1">
              <a:off x="6651284" y="4805984"/>
              <a:ext cx="74435" cy="74587"/>
            </a:xfrm>
            <a:prstGeom prst="ellipse">
              <a:avLst/>
            </a:prstGeom>
            <a:solidFill>
              <a:sysClr val="window" lastClr="FFFFFF"/>
            </a:solidFill>
            <a:ln w="6350" cap="flat">
              <a:solidFill>
                <a:srgbClr val="0046FF"/>
              </a:solidFill>
              <a:prstDash val="solid"/>
              <a:miter lim="800000"/>
            </a:ln>
          </p:spPr>
          <p:txBody>
            <a:bodyPr wrap="square" lIns="91440" tIns="45720" rIns="91440" bIns="45720" anchor="ctr">
              <a:noAutofit/>
            </a:bodyPr>
            <a:lstStyle/>
            <a:p>
              <a:pPr algn="ctr">
                <a:defRPr/>
              </a:pPr>
              <a:endParaRPr sz="600" kern="0">
                <a:solidFill>
                  <a:prstClr val="black"/>
                </a:solidFill>
                <a:latin typeface="+mn-ea"/>
              </a:endParaRPr>
            </a:p>
          </p:txBody>
        </p:sp>
        <p:cxnSp>
          <p:nvCxnSpPr>
            <p:cNvPr id="127" name="直接连接符 126"/>
            <p:cNvCxnSpPr/>
            <p:nvPr/>
          </p:nvCxnSpPr>
          <p:spPr>
            <a:xfrm>
              <a:off x="6688502" y="4879102"/>
              <a:ext cx="0" cy="324000"/>
            </a:xfrm>
            <a:prstGeom prst="line">
              <a:avLst/>
            </a:prstGeom>
            <a:noFill/>
            <a:ln w="6350" cap="flat" cmpd="sng" algn="ctr">
              <a:gradFill flip="none" rotWithShape="1">
                <a:gsLst>
                  <a:gs pos="0">
                    <a:srgbClr val="0046FF">
                      <a:alpha val="0"/>
                    </a:srgbClr>
                  </a:gs>
                  <a:gs pos="71000">
                    <a:srgbClr val="0046FF"/>
                  </a:gs>
                </a:gsLst>
                <a:lin ang="16200000" scaled="1"/>
                <a:tileRect/>
              </a:gradFill>
              <a:prstDash val="solid"/>
            </a:ln>
            <a:effectLst/>
          </p:spPr>
        </p:cxnSp>
      </p:grpSp>
      <p:grpSp>
        <p:nvGrpSpPr>
          <p:cNvPr id="135" name="组合 134"/>
          <p:cNvGrpSpPr/>
          <p:nvPr/>
        </p:nvGrpSpPr>
        <p:grpSpPr>
          <a:xfrm>
            <a:off x="5401057" y="4482278"/>
            <a:ext cx="74435" cy="324000"/>
            <a:chOff x="5524345" y="4555482"/>
            <a:chExt cx="74435" cy="324000"/>
          </a:xfrm>
        </p:grpSpPr>
        <p:cxnSp>
          <p:nvCxnSpPr>
            <p:cNvPr id="133" name="直接连接符 132"/>
            <p:cNvCxnSpPr/>
            <p:nvPr/>
          </p:nvCxnSpPr>
          <p:spPr>
            <a:xfrm flipV="1">
              <a:off x="5561563" y="4555482"/>
              <a:ext cx="0" cy="324000"/>
            </a:xfrm>
            <a:prstGeom prst="line">
              <a:avLst/>
            </a:prstGeom>
            <a:noFill/>
            <a:ln w="6350" cap="flat" cmpd="sng" algn="ctr">
              <a:gradFill flip="none" rotWithShape="1">
                <a:gsLst>
                  <a:gs pos="0">
                    <a:srgbClr val="0046FF">
                      <a:alpha val="0"/>
                    </a:srgbClr>
                  </a:gs>
                  <a:gs pos="71000">
                    <a:srgbClr val="0046FF"/>
                  </a:gs>
                </a:gsLst>
                <a:lin ang="16200000" scaled="1"/>
                <a:tileRect/>
              </a:gradFill>
              <a:prstDash val="solid"/>
            </a:ln>
            <a:effectLst/>
          </p:spPr>
        </p:cxnSp>
        <p:sp>
          <p:nvSpPr>
            <p:cNvPr id="132" name="ïš1ïdè"/>
            <p:cNvSpPr/>
            <p:nvPr/>
          </p:nvSpPr>
          <p:spPr bwMode="auto">
            <a:xfrm>
              <a:off x="5524345" y="4804895"/>
              <a:ext cx="74435" cy="74587"/>
            </a:xfrm>
            <a:prstGeom prst="ellipse">
              <a:avLst/>
            </a:prstGeom>
            <a:solidFill>
              <a:sysClr val="window" lastClr="FFFFFF"/>
            </a:solidFill>
            <a:ln w="6350" cap="flat">
              <a:solidFill>
                <a:srgbClr val="0046FF"/>
              </a:solidFill>
              <a:prstDash val="solid"/>
              <a:miter lim="800000"/>
            </a:ln>
          </p:spPr>
          <p:txBody>
            <a:bodyPr wrap="square" lIns="91440" tIns="45720" rIns="91440" bIns="45720" anchor="ctr">
              <a:noAutofit/>
            </a:bodyPr>
            <a:lstStyle/>
            <a:p>
              <a:pPr algn="ctr">
                <a:defRPr/>
              </a:pPr>
              <a:endParaRPr sz="600" kern="0">
                <a:solidFill>
                  <a:prstClr val="black"/>
                </a:solidFill>
                <a:latin typeface="+mn-ea"/>
              </a:endParaRPr>
            </a:p>
          </p:txBody>
        </p:sp>
      </p:grpSp>
      <p:grpSp>
        <p:nvGrpSpPr>
          <p:cNvPr id="134" name="组合 133"/>
          <p:cNvGrpSpPr/>
          <p:nvPr/>
        </p:nvGrpSpPr>
        <p:grpSpPr>
          <a:xfrm>
            <a:off x="8755928" y="4482278"/>
            <a:ext cx="74435" cy="324000"/>
            <a:chOff x="7073276" y="4555482"/>
            <a:chExt cx="74435" cy="324000"/>
          </a:xfrm>
        </p:grpSpPr>
        <p:cxnSp>
          <p:nvCxnSpPr>
            <p:cNvPr id="130" name="直接连接符 129"/>
            <p:cNvCxnSpPr/>
            <p:nvPr/>
          </p:nvCxnSpPr>
          <p:spPr>
            <a:xfrm flipV="1">
              <a:off x="7110494" y="4555482"/>
              <a:ext cx="0" cy="324000"/>
            </a:xfrm>
            <a:prstGeom prst="line">
              <a:avLst/>
            </a:prstGeom>
            <a:noFill/>
            <a:ln w="6350" cap="flat" cmpd="sng" algn="ctr">
              <a:gradFill flip="none" rotWithShape="1">
                <a:gsLst>
                  <a:gs pos="0">
                    <a:srgbClr val="0046FF">
                      <a:alpha val="0"/>
                    </a:srgbClr>
                  </a:gs>
                  <a:gs pos="71000">
                    <a:srgbClr val="0046FF"/>
                  </a:gs>
                </a:gsLst>
                <a:lin ang="16200000" scaled="1"/>
                <a:tileRect/>
              </a:gradFill>
              <a:prstDash val="solid"/>
            </a:ln>
            <a:effectLst/>
          </p:spPr>
        </p:cxnSp>
        <p:sp>
          <p:nvSpPr>
            <p:cNvPr id="129" name="ïš1ïdè"/>
            <p:cNvSpPr/>
            <p:nvPr/>
          </p:nvSpPr>
          <p:spPr bwMode="auto">
            <a:xfrm>
              <a:off x="7073276" y="4804895"/>
              <a:ext cx="74435" cy="74587"/>
            </a:xfrm>
            <a:prstGeom prst="ellipse">
              <a:avLst/>
            </a:prstGeom>
            <a:solidFill>
              <a:sysClr val="window" lastClr="FFFFFF"/>
            </a:solidFill>
            <a:ln w="6350" cap="flat">
              <a:solidFill>
                <a:srgbClr val="0046FF"/>
              </a:solidFill>
              <a:prstDash val="solid"/>
              <a:miter lim="800000"/>
            </a:ln>
          </p:spPr>
          <p:txBody>
            <a:bodyPr wrap="square" lIns="91440" tIns="45720" rIns="91440" bIns="45720" anchor="ctr">
              <a:noAutofit/>
            </a:bodyPr>
            <a:lstStyle/>
            <a:p>
              <a:pPr algn="ctr">
                <a:defRPr/>
              </a:pPr>
              <a:endParaRPr sz="600" kern="0">
                <a:solidFill>
                  <a:prstClr val="black"/>
                </a:solidFill>
                <a:latin typeface="+mn-ea"/>
              </a:endParaRPr>
            </a:p>
          </p:txBody>
        </p:sp>
      </p:grpSp>
      <p:grpSp>
        <p:nvGrpSpPr>
          <p:cNvPr id="136" name="组合 135"/>
          <p:cNvGrpSpPr/>
          <p:nvPr/>
        </p:nvGrpSpPr>
        <p:grpSpPr>
          <a:xfrm>
            <a:off x="2034674" y="4482278"/>
            <a:ext cx="74435" cy="324000"/>
            <a:chOff x="2145263" y="4555482"/>
            <a:chExt cx="74435" cy="324000"/>
          </a:xfrm>
        </p:grpSpPr>
        <p:cxnSp>
          <p:nvCxnSpPr>
            <p:cNvPr id="10" name="直接连接符 9"/>
            <p:cNvCxnSpPr/>
            <p:nvPr/>
          </p:nvCxnSpPr>
          <p:spPr>
            <a:xfrm flipV="1">
              <a:off x="2182481" y="4555482"/>
              <a:ext cx="0" cy="324000"/>
            </a:xfrm>
            <a:prstGeom prst="line">
              <a:avLst/>
            </a:prstGeom>
            <a:noFill/>
            <a:ln w="6350" cap="flat" cmpd="sng" algn="ctr">
              <a:gradFill flip="none" rotWithShape="1">
                <a:gsLst>
                  <a:gs pos="0">
                    <a:srgbClr val="0046FF">
                      <a:alpha val="0"/>
                    </a:srgbClr>
                  </a:gs>
                  <a:gs pos="71000">
                    <a:srgbClr val="0046FF"/>
                  </a:gs>
                </a:gsLst>
                <a:lin ang="16200000" scaled="1"/>
                <a:tileRect/>
              </a:gradFill>
              <a:prstDash val="solid"/>
            </a:ln>
            <a:effectLst/>
          </p:spPr>
        </p:cxnSp>
        <p:sp>
          <p:nvSpPr>
            <p:cNvPr id="8" name="ïš1ïdè"/>
            <p:cNvSpPr/>
            <p:nvPr/>
          </p:nvSpPr>
          <p:spPr bwMode="auto">
            <a:xfrm>
              <a:off x="2145263" y="4804895"/>
              <a:ext cx="74435" cy="74587"/>
            </a:xfrm>
            <a:prstGeom prst="ellipse">
              <a:avLst/>
            </a:prstGeom>
            <a:solidFill>
              <a:sysClr val="window" lastClr="FFFFFF"/>
            </a:solidFill>
            <a:ln w="6350" cap="flat">
              <a:solidFill>
                <a:srgbClr val="0046FF"/>
              </a:solidFill>
              <a:prstDash val="solid"/>
              <a:miter lim="800000"/>
            </a:ln>
          </p:spPr>
          <p:txBody>
            <a:bodyPr wrap="square" lIns="91440" tIns="45720" rIns="91440" bIns="45720" anchor="ctr">
              <a:noAutofit/>
            </a:bodyPr>
            <a:lstStyle/>
            <a:p>
              <a:pPr algn="ctr">
                <a:defRPr/>
              </a:pPr>
              <a:endParaRPr sz="600" kern="0">
                <a:solidFill>
                  <a:prstClr val="black"/>
                </a:solidFill>
                <a:latin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14:doors dir="ver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62610" y="215174"/>
            <a:ext cx="9144000" cy="636361"/>
          </a:xfrm>
        </p:spPr>
        <p:txBody>
          <a:bodyPr/>
          <a:lstStyle/>
          <a:p>
            <a:r>
              <a:rPr sz="3200">
                <a:solidFill>
                  <a:srgbClr val="084595"/>
                </a:solidFill>
                <a:latin typeface="微软雅黑" charset="0"/>
                <a:ea typeface="微软雅黑" charset="0"/>
              </a:rPr>
              <a:t>建设开目</a:t>
            </a:r>
            <a:r>
              <a:rPr lang="en-US" altLang="zh-CN" sz="3200">
                <a:solidFill>
                  <a:srgbClr val="084595"/>
                </a:solidFill>
                <a:latin typeface="微软雅黑" charset="0"/>
                <a:ea typeface="微软雅黑" charset="0"/>
              </a:rPr>
              <a:t>AI</a:t>
            </a:r>
            <a:r>
              <a:rPr sz="3200">
                <a:solidFill>
                  <a:srgbClr val="084595"/>
                </a:solidFill>
                <a:latin typeface="微软雅黑" charset="0"/>
                <a:ea typeface="微软雅黑" charset="0"/>
              </a:rPr>
              <a:t>的文化</a:t>
            </a:r>
            <a:r>
              <a:rPr sz="3200">
                <a:solidFill>
                  <a:srgbClr val="084595"/>
                </a:solidFill>
                <a:latin typeface="微软雅黑" charset="0"/>
                <a:ea typeface="微软雅黑" charset="0"/>
              </a:rPr>
              <a:t>理念</a:t>
            </a:r>
            <a:endParaRPr sz="3200">
              <a:solidFill>
                <a:srgbClr val="084595"/>
              </a:solidFill>
              <a:latin typeface="微软雅黑" charset="0"/>
              <a:ea typeface="微软雅黑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5650" y="1122045"/>
            <a:ext cx="10680700" cy="4876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14:doors dir="ver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0481" name="标题 1"/>
          <p:cNvSpPr>
            <a:spLocks noGrp="1"/>
          </p:cNvSpPr>
          <p:nvPr>
            <p:ph type="title" hasCustomPrompt="1"/>
          </p:nvPr>
        </p:nvSpPr>
        <p:spPr>
          <a:xfrm>
            <a:off x="4778375" y="2308225"/>
            <a:ext cx="5797550" cy="949325"/>
          </a:xfrm>
        </p:spPr>
        <p:txBody>
          <a:bodyPr lIns="90000" tIns="46800" rIns="90000" bIns="46800" anchor="ctr" anchorCtr="0"/>
          <a:p>
            <a:pPr defTabSz="914400">
              <a:buNone/>
            </a:pPr>
            <a:r>
              <a:rPr lang="zh-CN" altLang="en-US" kern="1200" normalizeH="0" baseline="0">
                <a:solidFill>
                  <a:srgbClr val="084595"/>
                </a:solidFill>
                <a:latin typeface="+mj-lt"/>
                <a:ea typeface="+mj-ea"/>
                <a:cs typeface="+mj-cs"/>
              </a:rPr>
              <a:t>方案</a:t>
            </a:r>
            <a:r>
              <a:rPr lang="zh-CN" altLang="en-US" kern="1200" normalizeH="0" baseline="0">
                <a:solidFill>
                  <a:srgbClr val="084595"/>
                </a:solidFill>
                <a:latin typeface="+mj-lt"/>
                <a:ea typeface="+mj-ea"/>
                <a:cs typeface="+mj-cs"/>
              </a:rPr>
              <a:t>介绍</a:t>
            </a:r>
            <a:endParaRPr lang="zh-CN" altLang="en-US" kern="1200" normalizeH="0" baseline="0">
              <a:solidFill>
                <a:srgbClr val="084595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0483" name="文本占位符 2"/>
          <p:cNvSpPr>
            <a:spLocks noGrp="1"/>
          </p:cNvSpPr>
          <p:nvPr>
            <p:ph type="body" idx="27" hasCustomPrompt="1"/>
          </p:nvPr>
        </p:nvSpPr>
        <p:spPr>
          <a:xfrm>
            <a:off x="1693863" y="2495550"/>
            <a:ext cx="2220912" cy="1833563"/>
          </a:xfrm>
        </p:spPr>
        <p:txBody>
          <a:bodyPr vert="horz" lIns="101600" tIns="38100" rIns="76200" bIns="38100" anchor="ctr" anchorCtr="0"/>
          <a:p>
            <a:pPr defTabSz="914400">
              <a:buFont typeface="Arial" panose="020B0604020202090204" pitchFamily="34" charset="0"/>
              <a:buNone/>
            </a:pPr>
            <a:r>
              <a:rPr lang="en-US" altLang="zh-CN" kern="1200" normalizeH="0" baseline="0" dirty="0">
                <a:latin typeface="+mn-lt"/>
                <a:ea typeface="+mn-ea"/>
                <a:cs typeface="+mn-cs"/>
              </a:rPr>
              <a:t>02</a:t>
            </a:r>
            <a:endParaRPr lang="zh-CN" altLang="en-US" kern="1200" normalizeH="0" baseline="0" dirty="0">
              <a:latin typeface="+mn-lt"/>
              <a:ea typeface="+mn-ea"/>
              <a:cs typeface="+mn-cs"/>
            </a:endParaRPr>
          </a:p>
        </p:txBody>
      </p:sp>
      <p:sp>
        <p:nvSpPr>
          <p:cNvPr id="20484" name="标题 9"/>
          <p:cNvSpPr>
            <a:spLocks noGrp="1"/>
          </p:cNvSpPr>
          <p:nvPr/>
        </p:nvSpPr>
        <p:spPr>
          <a:xfrm>
            <a:off x="-12700" y="7775575"/>
            <a:ext cx="12376150" cy="790575"/>
          </a:xfrm>
          <a:prstGeom prst="rect">
            <a:avLst/>
          </a:prstGeom>
          <a:noFill/>
          <a:ln w="9525">
            <a:noFill/>
          </a:ln>
        </p:spPr>
        <p:txBody>
          <a:bodyPr lIns="90000" tIns="46800" rIns="90000" bIns="46800" anchor="b" anchorCtr="0"/>
          <a:p>
            <a:pPr>
              <a:lnSpc>
                <a:spcPct val="150000"/>
              </a:lnSpc>
            </a:pPr>
            <a:r>
              <a:rPr lang="zh-CN" altLang="zh-CN" sz="2000" b="1">
                <a:solidFill>
                  <a:srgbClr val="FF0000"/>
                </a:solidFill>
                <a:latin typeface="Arial" panose="020B0604020202090204" pitchFamily="34" charset="0"/>
                <a:ea typeface="微软雅黑" charset="-122"/>
              </a:rPr>
              <a:t>目录标题为</a:t>
            </a:r>
            <a:r>
              <a:rPr lang="zh-CN" altLang="zh-CN" sz="2000" b="1">
                <a:solidFill>
                  <a:srgbClr val="FF0000"/>
                </a:solidFill>
                <a:latin typeface="微软雅黑" charset="-122"/>
                <a:ea typeface="微软雅黑" charset="-122"/>
                <a:sym typeface="微软雅黑" charset="-122"/>
              </a:rPr>
              <a:t>主体蓝色（</a:t>
            </a:r>
            <a:r>
              <a:rPr lang="en-US" altLang="zh-CN" sz="2000" b="1">
                <a:solidFill>
                  <a:srgbClr val="FF0000"/>
                </a:solidFill>
                <a:latin typeface="Arial" panose="020B0604020202090204" pitchFamily="34" charset="0"/>
                <a:ea typeface="微软雅黑" charset="-122"/>
                <a:sym typeface="微软雅黑" charset="-122"/>
              </a:rPr>
              <a:t>rgb8,69,149</a:t>
            </a:r>
            <a:r>
              <a:rPr lang="zh-CN" altLang="en-US" sz="2000" b="1">
                <a:solidFill>
                  <a:srgbClr val="FF0000"/>
                </a:solidFill>
                <a:latin typeface="Arial" panose="020B0604020202090204" pitchFamily="34" charset="0"/>
                <a:ea typeface="微软雅黑" charset="-122"/>
                <a:sym typeface="微软雅黑" charset="-122"/>
              </a:rPr>
              <a:t>），微软雅黑</a:t>
            </a:r>
            <a:r>
              <a:rPr lang="en-US" altLang="zh-CN" sz="2000" b="1">
                <a:solidFill>
                  <a:srgbClr val="FF0000"/>
                </a:solidFill>
                <a:latin typeface="Arial" panose="020B0604020202090204" pitchFamily="34" charset="0"/>
                <a:ea typeface="微软雅黑" charset="-122"/>
                <a:sym typeface="微软雅黑" charset="-122"/>
              </a:rPr>
              <a:t>44</a:t>
            </a:r>
            <a:r>
              <a:rPr lang="zh-CN" altLang="en-US" sz="2000" b="1">
                <a:solidFill>
                  <a:srgbClr val="FF0000"/>
                </a:solidFill>
                <a:latin typeface="Arial" panose="020B0604020202090204" pitchFamily="34" charset="0"/>
                <a:ea typeface="微软雅黑" charset="-122"/>
                <a:sym typeface="微软雅黑" charset="-122"/>
              </a:rPr>
              <a:t>号加粗；</a:t>
            </a:r>
            <a:endParaRPr lang="zh-CN" altLang="en-US" sz="2000" b="1">
              <a:solidFill>
                <a:srgbClr val="FF0000"/>
              </a:solidFill>
              <a:latin typeface="Arial" panose="020B0604020202090204" pitchFamily="34" charset="0"/>
              <a:ea typeface="微软雅黑" charset="-122"/>
              <a:sym typeface="微软雅黑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b="1">
                <a:solidFill>
                  <a:srgbClr val="FF0000"/>
                </a:solidFill>
                <a:latin typeface="Arial" panose="020B0604020202090204" pitchFamily="34" charset="0"/>
                <a:ea typeface="微软雅黑" charset="-122"/>
                <a:sym typeface="微软雅黑" charset="-122"/>
              </a:rPr>
              <a:t>子标题黑色浅色</a:t>
            </a:r>
            <a:r>
              <a:rPr lang="en-US" altLang="zh-CN" sz="2000" b="1">
                <a:solidFill>
                  <a:srgbClr val="FF0000"/>
                </a:solidFill>
                <a:latin typeface="Arial" panose="020B0604020202090204" pitchFamily="34" charset="0"/>
                <a:ea typeface="微软雅黑" charset="-122"/>
                <a:sym typeface="微软雅黑" charset="-122"/>
              </a:rPr>
              <a:t>25%</a:t>
            </a:r>
            <a:r>
              <a:rPr lang="zh-CN" altLang="en-US" sz="2000" b="1">
                <a:solidFill>
                  <a:srgbClr val="FF0000"/>
                </a:solidFill>
                <a:latin typeface="Arial" panose="020B0604020202090204" pitchFamily="34" charset="0"/>
                <a:ea typeface="微软雅黑" charset="-122"/>
                <a:sym typeface="微软雅黑" charset="-122"/>
              </a:rPr>
              <a:t>，微软雅黑</a:t>
            </a:r>
            <a:r>
              <a:rPr lang="en-US" altLang="zh-CN" sz="2000" b="1">
                <a:solidFill>
                  <a:srgbClr val="FF0000"/>
                </a:solidFill>
                <a:latin typeface="Arial" panose="020B0604020202090204" pitchFamily="34" charset="0"/>
                <a:ea typeface="微软雅黑" charset="-122"/>
                <a:sym typeface="微软雅黑" charset="-122"/>
              </a:rPr>
              <a:t>18</a:t>
            </a:r>
            <a:r>
              <a:rPr lang="zh-CN" altLang="en-US" sz="2000" b="1">
                <a:solidFill>
                  <a:srgbClr val="FF0000"/>
                </a:solidFill>
                <a:latin typeface="Arial" panose="020B0604020202090204" pitchFamily="34" charset="0"/>
                <a:ea typeface="微软雅黑" charset="-122"/>
                <a:sym typeface="微软雅黑" charset="-122"/>
              </a:rPr>
              <a:t>号</a:t>
            </a:r>
            <a:endParaRPr lang="zh-CN" altLang="en-US" sz="2000" b="1">
              <a:solidFill>
                <a:srgbClr val="FF0000"/>
              </a:solidFill>
              <a:latin typeface="Arial" panose="020B0604020202090204" pitchFamily="34" charset="0"/>
              <a:ea typeface="微软雅黑" charset="-122"/>
              <a:sym typeface="微软雅黑" charset="-122"/>
            </a:endParaRPr>
          </a:p>
        </p:txBody>
      </p:sp>
      <p:sp>
        <p:nvSpPr>
          <p:cNvPr id="20485" name="标题 9"/>
          <p:cNvSpPr>
            <a:spLocks noGrp="1"/>
          </p:cNvSpPr>
          <p:nvPr/>
        </p:nvSpPr>
        <p:spPr>
          <a:xfrm>
            <a:off x="-12700" y="7127875"/>
            <a:ext cx="8207375" cy="493713"/>
          </a:xfrm>
          <a:prstGeom prst="rect">
            <a:avLst/>
          </a:prstGeom>
          <a:noFill/>
          <a:ln w="9525">
            <a:noFill/>
          </a:ln>
        </p:spPr>
        <p:txBody>
          <a:bodyPr lIns="90000" tIns="46800" rIns="90000" bIns="46800" anchor="b" anchorCtr="0"/>
          <a:p>
            <a:r>
              <a:rPr lang="zh-CN" altLang="en-US" sz="2000" b="1">
                <a:solidFill>
                  <a:srgbClr val="FF0000"/>
                </a:solidFill>
                <a:latin typeface="Arial" panose="020B0604020202090204" pitchFamily="34" charset="0"/>
                <a:ea typeface="微软雅黑" charset="-122"/>
                <a:sym typeface="微软雅黑" charset="-122"/>
              </a:rPr>
              <a:t>序号字体</a:t>
            </a:r>
            <a:r>
              <a:rPr lang="en-US" altLang="zh-CN" sz="2000" b="1">
                <a:solidFill>
                  <a:srgbClr val="FF0000"/>
                </a:solidFill>
                <a:latin typeface="Arial" panose="020B0604020202090204" pitchFamily="34" charset="0"/>
                <a:ea typeface="微软雅黑" charset="-122"/>
                <a:sym typeface="微软雅黑" charset="-122"/>
              </a:rPr>
              <a:t>Arial </a:t>
            </a:r>
            <a:r>
              <a:rPr lang="zh-CN" altLang="en-US" sz="2000" b="1">
                <a:solidFill>
                  <a:srgbClr val="FF0000"/>
                </a:solidFill>
                <a:latin typeface="Arial" panose="020B0604020202090204" pitchFamily="34" charset="0"/>
                <a:ea typeface="微软雅黑" charset="-122"/>
                <a:sym typeface="微软雅黑" charset="-122"/>
              </a:rPr>
              <a:t>、字号</a:t>
            </a:r>
            <a:r>
              <a:rPr lang="en-US" altLang="zh-CN" sz="2000" b="1">
                <a:solidFill>
                  <a:srgbClr val="FF0000"/>
                </a:solidFill>
                <a:latin typeface="Arial" panose="020B0604020202090204" pitchFamily="34" charset="0"/>
                <a:ea typeface="微软雅黑" charset="-122"/>
                <a:sym typeface="微软雅黑" charset="-122"/>
              </a:rPr>
              <a:t>138</a:t>
            </a:r>
            <a:endParaRPr lang="en-US" altLang="zh-CN" sz="2000" b="1">
              <a:solidFill>
                <a:srgbClr val="FF0000"/>
              </a:solidFill>
              <a:latin typeface="Arial" panose="020B0604020202090204" pitchFamily="34" charset="0"/>
              <a:ea typeface="微软雅黑" charset="-122"/>
              <a:sym typeface="微软雅黑" charset="-122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10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102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dk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3_1"/>
  <p:tag name="KSO_WM_UNIT_TYPE" val="l_h_i"/>
</p:tagLst>
</file>

<file path=ppt/tags/tag103.xml><?xml version="1.0" encoding="utf-8"?>
<p:tagLst xmlns:p="http://schemas.openxmlformats.org/presentationml/2006/main">
  <p:tag name="KSO_WM_FIGMA_DECORATION_INDEX" val="3"/>
  <p:tag name="$PH_EXT" val="1"/>
  <p:tag name="KSO_WM_BEAUTIFY_FLAG" val="#fgm#"/>
  <p:tag name="KSO_WM_DIAGRAM_GROUP_CODE" val="1"/>
  <p:tag name="KSO_WM_FIGMA_FLAG" val="#fgm#"/>
  <p:tag name="KSO_WM_UNIT_INDEX" val="1_3_1"/>
  <p:tag name="KSO_WM_UNIT_TYPE" val="l_h_x"/>
</p:tagLst>
</file>

<file path=ppt/tags/tag10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10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1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1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108.xml><?xml version="1.0" encoding="utf-8"?>
<p:tagLst xmlns:p="http://schemas.openxmlformats.org/presentationml/2006/main">
  <p:tag name="KSO_WM_UNIT_PLACING_PICTURE_USER_VIEWPORT" val="{&quot;height&quot;:679,&quot;width&quot;:741}"/>
</p:tagLst>
</file>

<file path=ppt/tags/tag109.xml><?xml version="1.0" encoding="utf-8"?>
<p:tagLst xmlns:p="http://schemas.openxmlformats.org/presentationml/2006/main">
  <p:tag name="KSO_WM_UNIT_PLACING_PICTURE_USER_VIEWPORT" val="{&quot;height&quot;:679,&quot;width&quot;:741}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1.xml><?xml version="1.0" encoding="utf-8"?>
<p:tagLst xmlns:p="http://schemas.openxmlformats.org/presentationml/2006/main">
  <p:tag name="KSO_WM_UNIT_PLACING_PICTURE_USER_VIEWPORT" val="{&quot;height&quot;:679,&quot;width&quot;:741}"/>
</p:tagLst>
</file>

<file path=ppt/tags/tag112.xml><?xml version="1.0" encoding="utf-8"?>
<p:tagLst xmlns:p="http://schemas.openxmlformats.org/presentationml/2006/main">
  <p:tag name="KSO_WM_UNIT_PLACING_PICTURE_USER_VIEWPORT" val="{&quot;height&quot;:679,&quot;width&quot;:741}"/>
</p:tagLst>
</file>

<file path=ppt/tags/tag113.xml><?xml version="1.0" encoding="utf-8"?>
<p:tagLst xmlns:p="http://schemas.openxmlformats.org/presentationml/2006/main">
  <p:tag name="KSO_WM_BEAUTIFY_FLAG" val=""/>
</p:tagLst>
</file>

<file path=ppt/tags/tag114.xml><?xml version="1.0" encoding="utf-8"?>
<p:tagLst xmlns:p="http://schemas.openxmlformats.org/presentationml/2006/main">
  <p:tag name="KSO_WM_BEAUTIFY_FLAG" val=""/>
</p:tagLst>
</file>

<file path=ppt/tags/tag115.xml><?xml version="1.0" encoding="utf-8"?>
<p:tagLst xmlns:p="http://schemas.openxmlformats.org/presentationml/2006/main">
  <p:tag name="KSO_WM_BEAUTIFY_FLAG" val=""/>
</p:tagLst>
</file>

<file path=ppt/tags/tag1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121.xml><?xml version="1.0" encoding="utf-8"?>
<p:tagLst xmlns:p="http://schemas.openxmlformats.org/presentationml/2006/main">
  <p:tag name="KSO_WM_UNIT_PLACING_PICTURE_USER_VIEWPORT" val="{&quot;height&quot;:679,&quot;width&quot;:741}"/>
</p:tagLst>
</file>

<file path=ppt/tags/tag122.xml><?xml version="1.0" encoding="utf-8"?>
<p:tagLst xmlns:p="http://schemas.openxmlformats.org/presentationml/2006/main">
  <p:tag name="KSO_WM_UNIT_PLACING_PICTURE_USER_VIEWPORT" val="{&quot;height&quot;:679,&quot;width&quot;:741}"/>
</p:tagLst>
</file>

<file path=ppt/tags/tag123.xml><?xml version="1.0" encoding="utf-8"?>
<p:tagLst xmlns:p="http://schemas.openxmlformats.org/presentationml/2006/main">
  <p:tag name="KSO_WM_BEAUTIFY_FLAG" val=""/>
</p:tagLst>
</file>

<file path=ppt/tags/tag124.xml><?xml version="1.0" encoding="utf-8"?>
<p:tagLst xmlns:p="http://schemas.openxmlformats.org/presentationml/2006/main">
  <p:tag name="KSO_WM_BEAUTIFY_FLAG" val=""/>
</p:tagLst>
</file>

<file path=ppt/tags/tag125.xml><?xml version="1.0" encoding="utf-8"?>
<p:tagLst xmlns:p="http://schemas.openxmlformats.org/presentationml/2006/main">
  <p:tag name="KSO_WM_BEAUTIFY_FLAG" val=""/>
</p:tagLst>
</file>

<file path=ppt/tags/tag126.xml><?xml version="1.0" encoding="utf-8"?>
<p:tagLst xmlns:p="http://schemas.openxmlformats.org/presentationml/2006/main">
  <p:tag name="KSO_WM_BEAUTIFY_FLAG" val=""/>
</p:tagLst>
</file>

<file path=ppt/tags/tag127.xml><?xml version="1.0" encoding="utf-8"?>
<p:tagLst xmlns:p="http://schemas.openxmlformats.org/presentationml/2006/main">
  <p:tag name="KSO_WM_BEAUTIFY_FLAG" val=""/>
</p:tagLst>
</file>

<file path=ppt/tags/tag128.xml><?xml version="1.0" encoding="utf-8"?>
<p:tagLst xmlns:p="http://schemas.openxmlformats.org/presentationml/2006/main">
  <p:tag name="KSO_WM_BEAUTIFY_FLAG" val=""/>
</p:tagLst>
</file>

<file path=ppt/tags/tag129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UNIT_PLACING_PICTURE_USER_VIEWPORT" val="{&quot;height&quot;:924,&quot;width&quot;:2397}"/>
</p:tagLst>
</file>

<file path=ppt/tags/tag130.xml><?xml version="1.0" encoding="utf-8"?>
<p:tagLst xmlns:p="http://schemas.openxmlformats.org/presentationml/2006/main">
  <p:tag name="KSO_WM_BEAUTIFY_FLAG" val=""/>
</p:tagLst>
</file>

<file path=ppt/tags/tag131.xml><?xml version="1.0" encoding="utf-8"?>
<p:tagLst xmlns:p="http://schemas.openxmlformats.org/presentationml/2006/main">
  <p:tag name="KSO_WM_BEAUTIFY_FLAG" val=""/>
</p:tagLst>
</file>

<file path=ppt/tags/tag132.xml><?xml version="1.0" encoding="utf-8"?>
<p:tagLst xmlns:p="http://schemas.openxmlformats.org/presentationml/2006/main">
  <p:tag name="KSO_WM_BEAUTIFY_FLAG" val=""/>
</p:tagLst>
</file>

<file path=ppt/tags/tag133.xml><?xml version="1.0" encoding="utf-8"?>
<p:tagLst xmlns:p="http://schemas.openxmlformats.org/presentationml/2006/main">
  <p:tag name="KSO_WM_BEAUTIFY_FLAG" val=""/>
</p:tagLst>
</file>

<file path=ppt/tags/tag134.xml><?xml version="1.0" encoding="utf-8"?>
<p:tagLst xmlns:p="http://schemas.openxmlformats.org/presentationml/2006/main">
  <p:tag name="KSO_WM_BEAUTIFY_FLAG" val=""/>
</p:tagLst>
</file>

<file path=ppt/tags/tag135.xml><?xml version="1.0" encoding="utf-8"?>
<p:tagLst xmlns:p="http://schemas.openxmlformats.org/presentationml/2006/main">
  <p:tag name="KSO_WM_BEAUTIFY_FLAG" val=""/>
</p:tagLst>
</file>

<file path=ppt/tags/tag136.xml><?xml version="1.0" encoding="utf-8"?>
<p:tagLst xmlns:p="http://schemas.openxmlformats.org/presentationml/2006/main">
  <p:tag name="KSO_WM_BEAUTIFY_FLAG" val=""/>
</p:tagLst>
</file>

<file path=ppt/tags/tag137.xml><?xml version="1.0" encoding="utf-8"?>
<p:tagLst xmlns:p="http://schemas.openxmlformats.org/presentationml/2006/main">
  <p:tag name="KSO_WM_BEAUTIFY_FLAG" val=""/>
</p:tagLst>
</file>

<file path=ppt/tags/tag138.xml><?xml version="1.0" encoding="utf-8"?>
<p:tagLst xmlns:p="http://schemas.openxmlformats.org/presentationml/2006/main">
  <p:tag name="KSO_WM_BEAUTIFY_FLAG" val=""/>
</p:tagLst>
</file>

<file path=ppt/tags/tag139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BEAUTIFY_FLAG" val=""/>
</p:tagLst>
</file>

<file path=ppt/tags/tag141.xml><?xml version="1.0" encoding="utf-8"?>
<p:tagLst xmlns:p="http://schemas.openxmlformats.org/presentationml/2006/main">
  <p:tag name="KSO_WM_BEAUTIFY_FLAG" val=""/>
</p:tagLst>
</file>

<file path=ppt/tags/tag142.xml><?xml version="1.0" encoding="utf-8"?>
<p:tagLst xmlns:p="http://schemas.openxmlformats.org/presentationml/2006/main">
  <p:tag name="KSO_WM_BEAUTIFY_FLAG" val=""/>
</p:tagLst>
</file>

<file path=ppt/tags/tag143.xml><?xml version="1.0" encoding="utf-8"?>
<p:tagLst xmlns:p="http://schemas.openxmlformats.org/presentationml/2006/main">
  <p:tag name="KSO_WM_BEAUTIFY_FLAG" val=""/>
</p:tagLst>
</file>

<file path=ppt/tags/tag144.xml><?xml version="1.0" encoding="utf-8"?>
<p:tagLst xmlns:p="http://schemas.openxmlformats.org/presentationml/2006/main">
  <p:tag name="KSO_WM_BEAUTIFY_FLAG" val=""/>
</p:tagLst>
</file>

<file path=ppt/tags/tag145.xml><?xml version="1.0" encoding="utf-8"?>
<p:tagLst xmlns:p="http://schemas.openxmlformats.org/presentationml/2006/main">
  <p:tag name="KSO_WM_BEAUTIFY_FLAG" val=""/>
</p:tagLst>
</file>

<file path=ppt/tags/tag146.xml><?xml version="1.0" encoding="utf-8"?>
<p:tagLst xmlns:p="http://schemas.openxmlformats.org/presentationml/2006/main">
  <p:tag name="KSO_WM_BEAUTIFY_FLAG" val=""/>
</p:tagLst>
</file>

<file path=ppt/tags/tag147.xml><?xml version="1.0" encoding="utf-8"?>
<p:tagLst xmlns:p="http://schemas.openxmlformats.org/presentationml/2006/main">
  <p:tag name="TABLE_ENDDRAG_ORIGIN_RECT" val="887*110"/>
  <p:tag name="TABLE_ENDDRAG_RECT" val="36*407*887*110"/>
</p:tagLst>
</file>

<file path=ppt/tags/tag148.xml><?xml version="1.0" encoding="utf-8"?>
<p:tagLst xmlns:p="http://schemas.openxmlformats.org/presentationml/2006/main">
  <p:tag name="KSO_WM_BEAUTIFY_FLAG" val=""/>
</p:tagLst>
</file>

<file path=ppt/tags/tag149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UNIT_PLACING_PICTURE_USER_VIEWPORT" val="{&quot;height&quot;:679,&quot;width&quot;:741}"/>
</p:tagLst>
</file>

<file path=ppt/tags/tag150.xml><?xml version="1.0" encoding="utf-8"?>
<p:tagLst xmlns:p="http://schemas.openxmlformats.org/presentationml/2006/main">
  <p:tag name="KSO_WM_BEAUTIFY_FLAG" val=""/>
</p:tagLst>
</file>

<file path=ppt/tags/tag151.xml><?xml version="1.0" encoding="utf-8"?>
<p:tagLst xmlns:p="http://schemas.openxmlformats.org/presentationml/2006/main">
  <p:tag name="KSO_WM_BEAUTIFY_FLAG" val=""/>
</p:tagLst>
</file>

<file path=ppt/tags/tag152.xml><?xml version="1.0" encoding="utf-8"?>
<p:tagLst xmlns:p="http://schemas.openxmlformats.org/presentationml/2006/main">
  <p:tag name="KSO_WM_BEAUTIFY_FLAG" val=""/>
</p:tagLst>
</file>

<file path=ppt/tags/tag153.xml><?xml version="1.0" encoding="utf-8"?>
<p:tagLst xmlns:p="http://schemas.openxmlformats.org/presentationml/2006/main">
  <p:tag name="KSO_WM_BEAUTIFY_FLAG" val=""/>
</p:tagLst>
</file>

<file path=ppt/tags/tag154.xml><?xml version="1.0" encoding="utf-8"?>
<p:tagLst xmlns:p="http://schemas.openxmlformats.org/presentationml/2006/main">
  <p:tag name="KSO_WM_BEAUTIFY_FLAG" val=""/>
</p:tagLst>
</file>

<file path=ppt/tags/tag155.xml><?xml version="1.0" encoding="utf-8"?>
<p:tagLst xmlns:p="http://schemas.openxmlformats.org/presentationml/2006/main">
  <p:tag name="KSO_WM_BEAUTIFY_FLAG" val=""/>
</p:tagLst>
</file>

<file path=ppt/tags/tag156.xml><?xml version="1.0" encoding="utf-8"?>
<p:tagLst xmlns:p="http://schemas.openxmlformats.org/presentationml/2006/main">
  <p:tag name="KSO_WM_BEAUTIFY_FLAG" val=""/>
</p:tagLst>
</file>

<file path=ppt/tags/tag157.xml><?xml version="1.0" encoding="utf-8"?>
<p:tagLst xmlns:p="http://schemas.openxmlformats.org/presentationml/2006/main">
  <p:tag name="KSO_WM_BEAUTIFY_FLAG" val=""/>
</p:tagLst>
</file>

<file path=ppt/tags/tag158.xml><?xml version="1.0" encoding="utf-8"?>
<p:tagLst xmlns:p="http://schemas.openxmlformats.org/presentationml/2006/main">
  <p:tag name="KSO_WM_BEAUTIFY_FLAG" val=""/>
</p:tagLst>
</file>

<file path=ppt/tags/tag159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UNIT_PLACING_PICTURE_USER_VIEWPORT" val="{&quot;height&quot;:679,&quot;width&quot;:741}"/>
</p:tagLst>
</file>

<file path=ppt/tags/tag160.xml><?xml version="1.0" encoding="utf-8"?>
<p:tagLst xmlns:p="http://schemas.openxmlformats.org/presentationml/2006/main">
  <p:tag name="KSO_WM_BEAUTIFY_FLAG" val=""/>
</p:tagLst>
</file>

<file path=ppt/tags/tag161.xml><?xml version="1.0" encoding="utf-8"?>
<p:tagLst xmlns:p="http://schemas.openxmlformats.org/presentationml/2006/main">
  <p:tag name="KSO_WM_BEAUTIFY_FLAG" val=""/>
</p:tagLst>
</file>

<file path=ppt/tags/tag162.xml><?xml version="1.0" encoding="utf-8"?>
<p:tagLst xmlns:p="http://schemas.openxmlformats.org/presentationml/2006/main">
  <p:tag name="KSO_WM_BEAUTIFY_FLAG" val=""/>
</p:tagLst>
</file>

<file path=ppt/tags/tag163.xml><?xml version="1.0" encoding="utf-8"?>
<p:tagLst xmlns:p="http://schemas.openxmlformats.org/presentationml/2006/main">
  <p:tag name="KSO_WM_BEAUTIFY_FLAG" val=""/>
</p:tagLst>
</file>

<file path=ppt/tags/tag164.xml><?xml version="1.0" encoding="utf-8"?>
<p:tagLst xmlns:p="http://schemas.openxmlformats.org/presentationml/2006/main">
  <p:tag name="KSO_WM_BEAUTIFY_FLAG" val=""/>
</p:tagLst>
</file>

<file path=ppt/tags/tag165.xml><?xml version="1.0" encoding="utf-8"?>
<p:tagLst xmlns:p="http://schemas.openxmlformats.org/presentationml/2006/main">
  <p:tag name="KSO_WM_BEAUTIFY_FLAG" val=""/>
</p:tagLst>
</file>

<file path=ppt/tags/tag166.xml><?xml version="1.0" encoding="utf-8"?>
<p:tagLst xmlns:p="http://schemas.openxmlformats.org/presentationml/2006/main">
  <p:tag name="KSO_WM_BEAUTIFY_FLAG" val=""/>
</p:tagLst>
</file>

<file path=ppt/tags/tag167.xml><?xml version="1.0" encoding="utf-8"?>
<p:tagLst xmlns:p="http://schemas.openxmlformats.org/presentationml/2006/main">
  <p:tag name="KSO_WM_BEAUTIFY_FLAG" val=""/>
</p:tagLst>
</file>

<file path=ppt/tags/tag168.xml><?xml version="1.0" encoding="utf-8"?>
<p:tagLst xmlns:p="http://schemas.openxmlformats.org/presentationml/2006/main">
  <p:tag name="KSO_WM_BEAUTIFY_FLAG" val=""/>
</p:tagLst>
</file>

<file path=ppt/tags/tag169.xml><?xml version="1.0" encoding="utf-8"?>
<p:tagLst xmlns:p="http://schemas.openxmlformats.org/presentationml/2006/main">
  <p:tag name="KSO_WM_TEMPLATE_CATEGORY" val="diagram"/>
  <p:tag name="KSO_WM_TEMPLATE_INDEX" val="20170845"/>
  <p:tag name="KSO_WM_TAG_VERSION" val="1.0"/>
  <p:tag name="KSO_WM_UNIT_TYPE" val="l_h_i"/>
  <p:tag name="KSO_WM_UNIT_INDEX" val="1_1_1"/>
  <p:tag name="KSO_WM_UNIT_ID" val="diagram20170845_4*l_h_i*1_1_1"/>
  <p:tag name="KSO_WM_UNIT_LAYERLEVEL" val="1_1_1"/>
  <p:tag name="KSO_WM_DIAGRAM_GROUP_CODE" val="l1-1"/>
  <p:tag name="KSO_WM_UNIT_FILL_FORE_SCHEMECOLOR_INDEX_BRIGHTNESS" val="0.8"/>
  <p:tag name="KSO_WM_UNIT_FILL_FORE_SCHEMECOLOR_INDEX" val="13"/>
  <p:tag name="KSO_WM_UNIT_FILL_TYPE" val="1"/>
  <p:tag name="KSO_WM_UNIT_TEXT_FILL_FORE_SCHEMECOLOR_INDEX_BRIGHTNESS" val="0"/>
  <p:tag name="KSO_WM_UNIT_TEXT_FILL_FORE_SCHEMECOLOR_INDEX" val="13"/>
  <p:tag name="KSO_WM_UNIT_TEXT_FILL_TYPE" val="1"/>
  <p:tag name="KSO_WM_UNIT_USESOURCEFORMAT_APPLY" val="1"/>
</p:tagLst>
</file>

<file path=ppt/tags/tag17.xml><?xml version="1.0" encoding="utf-8"?>
<p:tagLst xmlns:p="http://schemas.openxmlformats.org/presentationml/2006/main">
  <p:tag name="KSO_WM_UNIT_PLACING_PICTURE_USER_VIEWPORT" val="{&quot;height&quot;:10800,&quot;width&quot;:19200}"/>
</p:tagLst>
</file>

<file path=ppt/tags/tag170.xml><?xml version="1.0" encoding="utf-8"?>
<p:tagLst xmlns:p="http://schemas.openxmlformats.org/presentationml/2006/main">
  <p:tag name="KSO_WM_TEMPLATE_CATEGORY" val="diagram"/>
  <p:tag name="KSO_WM_TEMPLATE_INDEX" val="20170845"/>
  <p:tag name="KSO_WM_TAG_VERSION" val="1.0"/>
  <p:tag name="KSO_WM_UNIT_TYPE" val="l_h_i"/>
  <p:tag name="KSO_WM_UNIT_INDEX" val="1_1_1"/>
  <p:tag name="KSO_WM_UNIT_ID" val="diagram20170845_4*l_h_i*1_1_1"/>
  <p:tag name="KSO_WM_UNIT_LAYERLEVEL" val="1_1_1"/>
  <p:tag name="KSO_WM_DIAGRAM_GROUP_CODE" val="l1-1"/>
  <p:tag name="KSO_WM_UNIT_FILL_FORE_SCHEMECOLOR_INDEX_BRIGHTNESS" val="0.8"/>
  <p:tag name="KSO_WM_UNIT_FILL_FORE_SCHEMECOLOR_INDEX" val="13"/>
  <p:tag name="KSO_WM_UNIT_FILL_TYPE" val="1"/>
  <p:tag name="KSO_WM_UNIT_TEXT_FILL_FORE_SCHEMECOLOR_INDEX_BRIGHTNESS" val="0"/>
  <p:tag name="KSO_WM_UNIT_TEXT_FILL_FORE_SCHEMECOLOR_INDEX" val="13"/>
  <p:tag name="KSO_WM_UNIT_TEXT_FILL_TYPE" val="1"/>
  <p:tag name="KSO_WM_UNIT_USESOURCEFORMAT_APPLY" val="1"/>
</p:tagLst>
</file>

<file path=ppt/tags/tag171.xml><?xml version="1.0" encoding="utf-8"?>
<p:tagLst xmlns:p="http://schemas.openxmlformats.org/presentationml/2006/main">
  <p:tag name="KSO_WM_TEMPLATE_CATEGORY" val="diagram"/>
  <p:tag name="KSO_WM_TEMPLATE_INDEX" val="20170845"/>
  <p:tag name="KSO_WM_TAG_VERSION" val="1.0"/>
  <p:tag name="KSO_WM_UNIT_TYPE" val="l_h_i"/>
  <p:tag name="KSO_WM_UNIT_INDEX" val="1_1_1"/>
  <p:tag name="KSO_WM_UNIT_ID" val="diagram20170845_4*l_h_i*1_1_1"/>
  <p:tag name="KSO_WM_UNIT_LAYERLEVEL" val="1_1_1"/>
  <p:tag name="KSO_WM_DIAGRAM_GROUP_CODE" val="l1-1"/>
  <p:tag name="KSO_WM_UNIT_FILL_FORE_SCHEMECOLOR_INDEX_BRIGHTNESS" val="0.8"/>
  <p:tag name="KSO_WM_UNIT_FILL_FORE_SCHEMECOLOR_INDEX" val="13"/>
  <p:tag name="KSO_WM_UNIT_FILL_TYPE" val="1"/>
  <p:tag name="KSO_WM_UNIT_TEXT_FILL_FORE_SCHEMECOLOR_INDEX_BRIGHTNESS" val="0"/>
  <p:tag name="KSO_WM_UNIT_TEXT_FILL_FORE_SCHEMECOLOR_INDEX" val="13"/>
  <p:tag name="KSO_WM_UNIT_TEXT_FILL_TYPE" val="1"/>
  <p:tag name="KSO_WM_UNIT_USESOURCEFORMAT_APPLY" val="1"/>
</p:tagLst>
</file>

<file path=ppt/tags/tag172.xml><?xml version="1.0" encoding="utf-8"?>
<p:tagLst xmlns:p="http://schemas.openxmlformats.org/presentationml/2006/main">
  <p:tag name="KSO_WM_TEMPLATE_CATEGORY" val="diagram"/>
  <p:tag name="KSO_WM_TEMPLATE_INDEX" val="20170845"/>
  <p:tag name="KSO_WM_TAG_VERSION" val="1.0"/>
  <p:tag name="KSO_WM_UNIT_TYPE" val="l_h_i"/>
  <p:tag name="KSO_WM_UNIT_INDEX" val="1_1_1"/>
  <p:tag name="KSO_WM_UNIT_ID" val="diagram20170845_4*l_h_i*1_1_1"/>
  <p:tag name="KSO_WM_UNIT_LAYERLEVEL" val="1_1_1"/>
  <p:tag name="KSO_WM_DIAGRAM_GROUP_CODE" val="l1-1"/>
  <p:tag name="KSO_WM_UNIT_FILL_FORE_SCHEMECOLOR_INDEX_BRIGHTNESS" val="0.8"/>
  <p:tag name="KSO_WM_UNIT_FILL_FORE_SCHEMECOLOR_INDEX" val="13"/>
  <p:tag name="KSO_WM_UNIT_FILL_TYPE" val="1"/>
  <p:tag name="KSO_WM_UNIT_TEXT_FILL_FORE_SCHEMECOLOR_INDEX_BRIGHTNESS" val="0"/>
  <p:tag name="KSO_WM_UNIT_TEXT_FILL_FORE_SCHEMECOLOR_INDEX" val="13"/>
  <p:tag name="KSO_WM_UNIT_TEXT_FILL_TYPE" val="1"/>
  <p:tag name="KSO_WM_UNIT_USESOURCEFORMAT_APPLY" val="1"/>
</p:tagLst>
</file>

<file path=ppt/tags/tag173.xml><?xml version="1.0" encoding="utf-8"?>
<p:tagLst xmlns:p="http://schemas.openxmlformats.org/presentationml/2006/main">
  <p:tag name="KSO_WM_TEMPLATE_CATEGORY" val="diagram"/>
  <p:tag name="KSO_WM_TEMPLATE_INDEX" val="20170845"/>
  <p:tag name="KSO_WM_TAG_VERSION" val="1.0"/>
  <p:tag name="KSO_WM_UNIT_TYPE" val="l_h_i"/>
  <p:tag name="KSO_WM_UNIT_INDEX" val="1_1_1"/>
  <p:tag name="KSO_WM_UNIT_ID" val="diagram20170845_4*l_h_i*1_1_1"/>
  <p:tag name="KSO_WM_UNIT_LAYERLEVEL" val="1_1_1"/>
  <p:tag name="KSO_WM_DIAGRAM_GROUP_CODE" val="l1-1"/>
  <p:tag name="KSO_WM_UNIT_FILL_FORE_SCHEMECOLOR_INDEX_BRIGHTNESS" val="0.8"/>
  <p:tag name="KSO_WM_UNIT_FILL_FORE_SCHEMECOLOR_INDEX" val="13"/>
  <p:tag name="KSO_WM_UNIT_FILL_TYPE" val="1"/>
  <p:tag name="KSO_WM_UNIT_TEXT_FILL_FORE_SCHEMECOLOR_INDEX_BRIGHTNESS" val="0"/>
  <p:tag name="KSO_WM_UNIT_TEXT_FILL_FORE_SCHEMECOLOR_INDEX" val="13"/>
  <p:tag name="KSO_WM_UNIT_TEXT_FILL_TYPE" val="1"/>
  <p:tag name="KSO_WM_UNIT_USESOURCEFORMAT_APPLY" val="1"/>
</p:tagLst>
</file>

<file path=ppt/tags/tag174.xml><?xml version="1.0" encoding="utf-8"?>
<p:tagLst xmlns:p="http://schemas.openxmlformats.org/presentationml/2006/main">
  <p:tag name="KSO_WM_BEAUTIFY_FLAG" val=""/>
</p:tagLst>
</file>

<file path=ppt/tags/tag175.xml><?xml version="1.0" encoding="utf-8"?>
<p:tagLst xmlns:p="http://schemas.openxmlformats.org/presentationml/2006/main">
  <p:tag name="KSO_WM_BEAUTIFY_FLAG" val=""/>
</p:tagLst>
</file>

<file path=ppt/tags/tag176.xml><?xml version="1.0" encoding="utf-8"?>
<p:tagLst xmlns:p="http://schemas.openxmlformats.org/presentationml/2006/main">
  <p:tag name="KSO_WM_BEAUTIFY_FLAG" val=""/>
</p:tagLst>
</file>

<file path=ppt/tags/tag177.xml><?xml version="1.0" encoding="utf-8"?>
<p:tagLst xmlns:p="http://schemas.openxmlformats.org/presentationml/2006/main">
  <p:tag name="KSO_WM_BEAUTIFY_FLAG" val=""/>
</p:tagLst>
</file>

<file path=ppt/tags/tag178.xml><?xml version="1.0" encoding="utf-8"?>
<p:tagLst xmlns:p="http://schemas.openxmlformats.org/presentationml/2006/main">
  <p:tag name="KSO_WM_BEAUTIFY_FLAG" val=""/>
</p:tagLst>
</file>

<file path=ppt/tags/tag179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UNIT_PLACING_PICTURE_USER_VIEWPORT" val="{&quot;height&quot;:924,&quot;width&quot;:2397}"/>
</p:tagLst>
</file>

<file path=ppt/tags/tag180.xml><?xml version="1.0" encoding="utf-8"?>
<p:tagLst xmlns:p="http://schemas.openxmlformats.org/presentationml/2006/main">
  <p:tag name="KSO_WM_BEAUTIFY_FLAG" val=""/>
</p:tagLst>
</file>

<file path=ppt/tags/tag181.xml><?xml version="1.0" encoding="utf-8"?>
<p:tagLst xmlns:p="http://schemas.openxmlformats.org/presentationml/2006/main">
  <p:tag name="KSO_WM_BEAUTIFY_FLAG" val=""/>
</p:tagLst>
</file>

<file path=ppt/tags/tag182.xml><?xml version="1.0" encoding="utf-8"?>
<p:tagLst xmlns:p="http://schemas.openxmlformats.org/presentationml/2006/main">
  <p:tag name="KSO_WM_BEAUTIFY_FLAG" val=""/>
</p:tagLst>
</file>

<file path=ppt/tags/tag183.xml><?xml version="1.0" encoding="utf-8"?>
<p:tagLst xmlns:p="http://schemas.openxmlformats.org/presentationml/2006/main">
  <p:tag name="KSO_WM_BEAUTIFY_FLAG" val=""/>
</p:tagLst>
</file>

<file path=ppt/tags/tag184.xml><?xml version="1.0" encoding="utf-8"?>
<p:tagLst xmlns:p="http://schemas.openxmlformats.org/presentationml/2006/main">
  <p:tag name="KSO_WM_TEMPLATE_CATEGORY" val="diagram"/>
  <p:tag name="KSO_WM_TEMPLATE_INDEX" val="20170845"/>
  <p:tag name="KSO_WM_TAG_VERSION" val="1.0"/>
  <p:tag name="KSO_WM_UNIT_TYPE" val="l_h_f"/>
  <p:tag name="KSO_WM_UNIT_INDEX" val="1_1_1"/>
  <p:tag name="KSO_WM_UNIT_LAYERLEVEL" val="1_1_1"/>
  <p:tag name="KSO_WM_UNIT_VALUE" val="56"/>
  <p:tag name="KSO_WM_UNIT_HIGHLIGHT" val="0"/>
  <p:tag name="KSO_WM_UNIT_COMPATIBLE" val="0"/>
  <p:tag name="KSO_WM_UNIT_CLEAR" val="0"/>
  <p:tag name="KSO_WM_UNIT_PRESET_TEXT_INDEX" val="4"/>
  <p:tag name="KSO_WM_UNIT_PRESET_TEXT_LEN" val="74"/>
  <p:tag name="KSO_WM_DIAGRAM_GROUP_CODE" val="l1-1"/>
  <p:tag name="KSO_WM_UNIT_ID" val="diagram20170845_4*l_h_f*1_1_1"/>
  <p:tag name="KSO_WM_UNIT_TEXT_FILL_FORE_SCHEMECOLOR_INDEX_BRIGHTNESS" val="0"/>
  <p:tag name="KSO_WM_UNIT_TEXT_FILL_FORE_SCHEMECOLOR_INDEX" val="13"/>
  <p:tag name="KSO_WM_UNIT_TEXT_FILL_TYPE" val="1"/>
  <p:tag name="KSO_WM_UNIT_USESOURCEFORMAT_APPLY" val="1"/>
</p:tagLst>
</file>

<file path=ppt/tags/tag185.xml><?xml version="1.0" encoding="utf-8"?>
<p:tagLst xmlns:p="http://schemas.openxmlformats.org/presentationml/2006/main">
  <p:tag name="KSO_WM_TEMPLATE_CATEGORY" val="diagram"/>
  <p:tag name="KSO_WM_TEMPLATE_INDEX" val="20170845"/>
  <p:tag name="KSO_WM_TAG_VERSION" val="1.0"/>
  <p:tag name="KSO_WM_UNIT_TYPE" val="l_h_f"/>
  <p:tag name="KSO_WM_UNIT_INDEX" val="1_1_1"/>
  <p:tag name="KSO_WM_UNIT_LAYERLEVEL" val="1_1_1"/>
  <p:tag name="KSO_WM_UNIT_VALUE" val="56"/>
  <p:tag name="KSO_WM_UNIT_HIGHLIGHT" val="0"/>
  <p:tag name="KSO_WM_UNIT_COMPATIBLE" val="0"/>
  <p:tag name="KSO_WM_UNIT_CLEAR" val="0"/>
  <p:tag name="KSO_WM_UNIT_PRESET_TEXT_INDEX" val="4"/>
  <p:tag name="KSO_WM_UNIT_PRESET_TEXT_LEN" val="74"/>
  <p:tag name="KSO_WM_DIAGRAM_GROUP_CODE" val="l1-1"/>
  <p:tag name="KSO_WM_UNIT_ID" val="diagram20170845_4*l_h_f*1_1_1"/>
  <p:tag name="KSO_WM_UNIT_TEXT_FILL_FORE_SCHEMECOLOR_INDEX_BRIGHTNESS" val="0"/>
  <p:tag name="KSO_WM_UNIT_TEXT_FILL_FORE_SCHEMECOLOR_INDEX" val="13"/>
  <p:tag name="KSO_WM_UNIT_TEXT_FILL_TYPE" val="1"/>
  <p:tag name="KSO_WM_UNIT_USESOURCEFORMAT_APPLY" val="1"/>
</p:tagLst>
</file>

<file path=ppt/tags/tag186.xml><?xml version="1.0" encoding="utf-8"?>
<p:tagLst xmlns:p="http://schemas.openxmlformats.org/presentationml/2006/main">
  <p:tag name="KSO_WM_TEMPLATE_CATEGORY" val="diagram"/>
  <p:tag name="KSO_WM_TEMPLATE_INDEX" val="20170845"/>
  <p:tag name="KSO_WM_TAG_VERSION" val="1.0"/>
  <p:tag name="KSO_WM_UNIT_TYPE" val="l_h_f"/>
  <p:tag name="KSO_WM_UNIT_INDEX" val="1_1_1"/>
  <p:tag name="KSO_WM_UNIT_LAYERLEVEL" val="1_1_1"/>
  <p:tag name="KSO_WM_UNIT_VALUE" val="56"/>
  <p:tag name="KSO_WM_UNIT_HIGHLIGHT" val="0"/>
  <p:tag name="KSO_WM_UNIT_COMPATIBLE" val="0"/>
  <p:tag name="KSO_WM_UNIT_CLEAR" val="0"/>
  <p:tag name="KSO_WM_UNIT_PRESET_TEXT_INDEX" val="4"/>
  <p:tag name="KSO_WM_UNIT_PRESET_TEXT_LEN" val="74"/>
  <p:tag name="KSO_WM_DIAGRAM_GROUP_CODE" val="l1-1"/>
  <p:tag name="KSO_WM_UNIT_ID" val="diagram20170845_4*l_h_f*1_1_1"/>
  <p:tag name="KSO_WM_UNIT_TEXT_FILL_FORE_SCHEMECOLOR_INDEX_BRIGHTNESS" val="0"/>
  <p:tag name="KSO_WM_UNIT_TEXT_FILL_FORE_SCHEMECOLOR_INDEX" val="13"/>
  <p:tag name="KSO_WM_UNIT_TEXT_FILL_TYPE" val="1"/>
  <p:tag name="KSO_WM_UNIT_USESOURCEFORMAT_APPLY" val="1"/>
</p:tagLst>
</file>

<file path=ppt/tags/tag187.xml><?xml version="1.0" encoding="utf-8"?>
<p:tagLst xmlns:p="http://schemas.openxmlformats.org/presentationml/2006/main">
  <p:tag name="KSO_WM_TEMPLATE_CATEGORY" val="diagram"/>
  <p:tag name="KSO_WM_TEMPLATE_INDEX" val="20170845"/>
  <p:tag name="KSO_WM_TAG_VERSION" val="1.0"/>
  <p:tag name="KSO_WM_UNIT_TYPE" val="l_h_f"/>
  <p:tag name="KSO_WM_UNIT_INDEX" val="1_1_1"/>
  <p:tag name="KSO_WM_UNIT_LAYERLEVEL" val="1_1_1"/>
  <p:tag name="KSO_WM_UNIT_VALUE" val="56"/>
  <p:tag name="KSO_WM_UNIT_HIGHLIGHT" val="0"/>
  <p:tag name="KSO_WM_UNIT_COMPATIBLE" val="0"/>
  <p:tag name="KSO_WM_UNIT_CLEAR" val="0"/>
  <p:tag name="KSO_WM_UNIT_PRESET_TEXT_INDEX" val="4"/>
  <p:tag name="KSO_WM_UNIT_PRESET_TEXT_LEN" val="74"/>
  <p:tag name="KSO_WM_DIAGRAM_GROUP_CODE" val="l1-1"/>
  <p:tag name="KSO_WM_UNIT_ID" val="diagram20170845_4*l_h_f*1_1_1"/>
  <p:tag name="KSO_WM_UNIT_TEXT_FILL_FORE_SCHEMECOLOR_INDEX_BRIGHTNESS" val="0"/>
  <p:tag name="KSO_WM_UNIT_TEXT_FILL_FORE_SCHEMECOLOR_INDEX" val="13"/>
  <p:tag name="KSO_WM_UNIT_TEXT_FILL_TYPE" val="1"/>
  <p:tag name="KSO_WM_UNIT_USESOURCEFORMAT_APPLY" val="1"/>
</p:tagLst>
</file>

<file path=ppt/tags/tag188.xml><?xml version="1.0" encoding="utf-8"?>
<p:tagLst xmlns:p="http://schemas.openxmlformats.org/presentationml/2006/main">
  <p:tag name="KSO_WM_TEMPLATE_CATEGORY" val="diagram"/>
  <p:tag name="KSO_WM_TEMPLATE_INDEX" val="20170845"/>
  <p:tag name="KSO_WM_TAG_VERSION" val="1.0"/>
  <p:tag name="KSO_WM_UNIT_TYPE" val="l_h_f"/>
  <p:tag name="KSO_WM_UNIT_INDEX" val="1_1_1"/>
  <p:tag name="KSO_WM_UNIT_LAYERLEVEL" val="1_1_1"/>
  <p:tag name="KSO_WM_UNIT_VALUE" val="56"/>
  <p:tag name="KSO_WM_UNIT_HIGHLIGHT" val="0"/>
  <p:tag name="KSO_WM_UNIT_COMPATIBLE" val="0"/>
  <p:tag name="KSO_WM_UNIT_CLEAR" val="0"/>
  <p:tag name="KSO_WM_UNIT_PRESET_TEXT_INDEX" val="4"/>
  <p:tag name="KSO_WM_UNIT_PRESET_TEXT_LEN" val="74"/>
  <p:tag name="KSO_WM_DIAGRAM_GROUP_CODE" val="l1-1"/>
  <p:tag name="KSO_WM_UNIT_ID" val="diagram20170845_4*l_h_f*1_1_1"/>
  <p:tag name="KSO_WM_UNIT_TEXT_FILL_FORE_SCHEMECOLOR_INDEX_BRIGHTNESS" val="0"/>
  <p:tag name="KSO_WM_UNIT_TEXT_FILL_FORE_SCHEMECOLOR_INDEX" val="13"/>
  <p:tag name="KSO_WM_UNIT_TEXT_FILL_TYPE" val="1"/>
  <p:tag name="KSO_WM_UNIT_USESOURCEFORMAT_APPLY" val="1"/>
</p:tagLst>
</file>

<file path=ppt/tags/tag189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UNIT_PLACING_PICTURE_USER_VIEWPORT" val="{&quot;height&quot;:679,&quot;width&quot;:741}"/>
</p:tagLst>
</file>

<file path=ppt/tags/tag190.xml><?xml version="1.0" encoding="utf-8"?>
<p:tagLst xmlns:p="http://schemas.openxmlformats.org/presentationml/2006/main">
  <p:tag name="TABLE_ENDDRAG_ORIGIN_RECT" val="869*351"/>
  <p:tag name="TABLE_ENDDRAG_RECT" val="40*113*869*351"/>
</p:tagLst>
</file>

<file path=ppt/tags/tag191.xml><?xml version="1.0" encoding="utf-8"?>
<p:tagLst xmlns:p="http://schemas.openxmlformats.org/presentationml/2006/main">
  <p:tag name="KSO_WM_BEAUTIFY_FLAG" val=""/>
</p:tagLst>
</file>

<file path=ppt/tags/tag192.xml><?xml version="1.0" encoding="utf-8"?>
<p:tagLst xmlns:p="http://schemas.openxmlformats.org/presentationml/2006/main">
  <p:tag name="KSO_WM_BEAUTIFY_FLAG" val=""/>
</p:tagLst>
</file>

<file path=ppt/tags/tag193.xml><?xml version="1.0" encoding="utf-8"?>
<p:tagLst xmlns:p="http://schemas.openxmlformats.org/presentationml/2006/main">
  <p:tag name="KSO_WM_BEAUTIFY_FLAG" val=""/>
</p:tagLst>
</file>

<file path=ppt/tags/tag194.xml><?xml version="1.0" encoding="utf-8"?>
<p:tagLst xmlns:p="http://schemas.openxmlformats.org/presentationml/2006/main">
  <p:tag name="KSO_WM_BEAUTIFY_FLAG" val=""/>
</p:tagLst>
</file>

<file path=ppt/tags/tag195.xml><?xml version="1.0" encoding="utf-8"?>
<p:tagLst xmlns:p="http://schemas.openxmlformats.org/presentationml/2006/main">
  <p:tag name="KSO_WM_BEAUTIFY_FLAG" val=""/>
</p:tagLst>
</file>

<file path=ppt/tags/tag196.xml><?xml version="1.0" encoding="utf-8"?>
<p:tagLst xmlns:p="http://schemas.openxmlformats.org/presentationml/2006/main">
  <p:tag name="KSO_WM_BEAUTIFY_FLAG" val=""/>
</p:tagLst>
</file>

<file path=ppt/tags/tag197.xml><?xml version="1.0" encoding="utf-8"?>
<p:tagLst xmlns:p="http://schemas.openxmlformats.org/presentationml/2006/main">
  <p:tag name="KSO_WM_BEAUTIFY_FLAG" val=""/>
</p:tagLst>
</file>

<file path=ppt/tags/tag198.xml><?xml version="1.0" encoding="utf-8"?>
<p:tagLst xmlns:p="http://schemas.openxmlformats.org/presentationml/2006/main">
  <p:tag name="KSO_WM_BEAUTIFY_FLAG" val=""/>
</p:tagLst>
</file>

<file path=ppt/tags/tag19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KSO_WM_UNIT_PLACING_PICTURE_USER_VIEWPORT" val="{&quot;height&quot;:679,&quot;width&quot;:741}"/>
</p:tagLst>
</file>

<file path=ppt/tags/tag200.xml><?xml version="1.0" encoding="utf-8"?>
<p:tagLst xmlns:p="http://schemas.openxmlformats.org/presentationml/2006/main">
  <p:tag name="KSO_WM_BEAUTIFY_FLAG" val=""/>
</p:tagLst>
</file>

<file path=ppt/tags/tag201.xml><?xml version="1.0" encoding="utf-8"?>
<p:tagLst xmlns:p="http://schemas.openxmlformats.org/presentationml/2006/main">
  <p:tag name="KSO_WM_BEAUTIFY_FLAG" val=""/>
</p:tagLst>
</file>

<file path=ppt/tags/tag202.xml><?xml version="1.0" encoding="utf-8"?>
<p:tagLst xmlns:p="http://schemas.openxmlformats.org/presentationml/2006/main">
  <p:tag name="KSO_WM_BEAUTIFY_FLAG" val=""/>
</p:tagLst>
</file>

<file path=ppt/tags/tag203.xml><?xml version="1.0" encoding="utf-8"?>
<p:tagLst xmlns:p="http://schemas.openxmlformats.org/presentationml/2006/main">
  <p:tag name="KSO_WM_BEAUTIFY_FLAG" val=""/>
</p:tagLst>
</file>

<file path=ppt/tags/tag204.xml><?xml version="1.0" encoding="utf-8"?>
<p:tagLst xmlns:p="http://schemas.openxmlformats.org/presentationml/2006/main">
  <p:tag name="KSO_WM_BEAUTIFY_FLAG" val=""/>
</p:tagLst>
</file>

<file path=ppt/tags/tag205.xml><?xml version="1.0" encoding="utf-8"?>
<p:tagLst xmlns:p="http://schemas.openxmlformats.org/presentationml/2006/main">
  <p:tag name="KSO_WM_BEAUTIFY_FLAG" val=""/>
</p:tagLst>
</file>

<file path=ppt/tags/tag206.xml><?xml version="1.0" encoding="utf-8"?>
<p:tagLst xmlns:p="http://schemas.openxmlformats.org/presentationml/2006/main">
  <p:tag name="KSO_WM_BEAUTIFY_FLAG" val=""/>
</p:tagLst>
</file>

<file path=ppt/tags/tag207.xml><?xml version="1.0" encoding="utf-8"?>
<p:tagLst xmlns:p="http://schemas.openxmlformats.org/presentationml/2006/main">
  <p:tag name="KSO_WM_BEAUTIFY_FLAG" val=""/>
</p:tagLst>
</file>

<file path=ppt/tags/tag208.xml><?xml version="1.0" encoding="utf-8"?>
<p:tagLst xmlns:p="http://schemas.openxmlformats.org/presentationml/2006/main">
  <p:tag name="KSO_WM_BEAUTIFY_FLAG" val=""/>
</p:tagLst>
</file>

<file path=ppt/tags/tag209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KSO_WM_BEAUTIFY_FLAG" val=""/>
</p:tagLst>
</file>

<file path=ppt/tags/tag211.xml><?xml version="1.0" encoding="utf-8"?>
<p:tagLst xmlns:p="http://schemas.openxmlformats.org/presentationml/2006/main">
  <p:tag name="KSO_WM_BEAUTIFY_FLAG" val=""/>
</p:tagLst>
</file>

<file path=ppt/tags/tag212.xml><?xml version="1.0" encoding="utf-8"?>
<p:tagLst xmlns:p="http://schemas.openxmlformats.org/presentationml/2006/main">
  <p:tag name="KSO_WM_BEAUTIFY_FLAG" val=""/>
</p:tagLst>
</file>

<file path=ppt/tags/tag2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i"/>
  <p:tag name="KSO_WM_UNIT_INDEX" val="1_2_1_2"/>
  <p:tag name="KSO_WM_UNIT_ID" val="diagram20228677_2*n_h_h_i*1_2_1_2"/>
  <p:tag name="KSO_WM_TEMPLATE_CATEGORY" val="diagram"/>
  <p:tag name="KSO_WM_TEMPLATE_INDEX" val="20228677"/>
  <p:tag name="KSO_WM_UNIT_LAYERLEVEL" val="1_1_1_1"/>
  <p:tag name="KSO_WM_TAG_VERSION" val="1.0"/>
  <p:tag name="KSO_WM_UNIT_FILL_FORE_SCHEMECOLOR_INDEX" val="5"/>
  <p:tag name="KSO_WM_UNIT_FILL_TYPE" val="1"/>
  <p:tag name="KSO_WM_UNIT_TEXT_FILL_FORE_SCHEMECOLOR_INDEX" val="2"/>
  <p:tag name="KSO_WM_UNIT_TEXT_FILL_TYPE" val="1"/>
  <p:tag name="KSO_WM_DIAGRAM_VIRTUALLY_FRAME" val="{&quot;height&quot;:258.2,&quot;left&quot;:35.3,&quot;top&quot;:95.6,&quot;width&quot;:697.15}"/>
</p:tagLst>
</file>

<file path=ppt/tags/tag2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i"/>
  <p:tag name="KSO_WM_UNIT_INDEX" val="1_2_1_2"/>
  <p:tag name="KSO_WM_UNIT_ID" val="diagram20228677_2*n_h_h_i*1_2_1_2"/>
  <p:tag name="KSO_WM_TEMPLATE_CATEGORY" val="diagram"/>
  <p:tag name="KSO_WM_TEMPLATE_INDEX" val="20228677"/>
  <p:tag name="KSO_WM_UNIT_LAYERLEVEL" val="1_1_1_1"/>
  <p:tag name="KSO_WM_TAG_VERSION" val="1.0"/>
  <p:tag name="KSO_WM_UNIT_FILL_FORE_SCHEMECOLOR_INDEX" val="5"/>
  <p:tag name="KSO_WM_UNIT_FILL_TYPE" val="1"/>
  <p:tag name="KSO_WM_UNIT_TEXT_FILL_FORE_SCHEMECOLOR_INDEX" val="2"/>
  <p:tag name="KSO_WM_UNIT_TEXT_FILL_TYPE" val="1"/>
  <p:tag name="KSO_WM_DIAGRAM_VIRTUALLY_FRAME" val="{&quot;height&quot;:258.2,&quot;left&quot;:35.3,&quot;top&quot;:95.6,&quot;width&quot;:697.15}"/>
</p:tagLst>
</file>

<file path=ppt/tags/tag215.xml><?xml version="1.0" encoding="utf-8"?>
<p:tagLst xmlns:p="http://schemas.openxmlformats.org/presentationml/2006/main">
  <p:tag name="KSO_WM_BEAUTIFY_FLAG" val=""/>
</p:tagLst>
</file>

<file path=ppt/tags/tag216.xml><?xml version="1.0" encoding="utf-8"?>
<p:tagLst xmlns:p="http://schemas.openxmlformats.org/presentationml/2006/main">
  <p:tag name="KSO_WM_BEAUTIFY_FLAG" val=""/>
</p:tagLst>
</file>

<file path=ppt/tags/tag217.xml><?xml version="1.0" encoding="utf-8"?>
<p:tagLst xmlns:p="http://schemas.openxmlformats.org/presentationml/2006/main">
  <p:tag name="KSO_WM_BEAUTIFY_FLAG" val=""/>
</p:tagLst>
</file>

<file path=ppt/tags/tag218.xml><?xml version="1.0" encoding="utf-8"?>
<p:tagLst xmlns:p="http://schemas.openxmlformats.org/presentationml/2006/main">
  <p:tag name="KSO_WM_BEAUTIFY_FLAG" val=""/>
</p:tagLst>
</file>

<file path=ppt/tags/tag219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20.xml><?xml version="1.0" encoding="utf-8"?>
<p:tagLst xmlns:p="http://schemas.openxmlformats.org/presentationml/2006/main">
  <p:tag name="KSO_WM_BEAUTIFY_FLAG" val=""/>
</p:tagLst>
</file>

<file path=ppt/tags/tag221.xml><?xml version="1.0" encoding="utf-8"?>
<p:tagLst xmlns:p="http://schemas.openxmlformats.org/presentationml/2006/main">
  <p:tag name="KSO_WM_BEAUTIFY_FLAG" val=""/>
</p:tagLst>
</file>

<file path=ppt/tags/tag222.xml><?xml version="1.0" encoding="utf-8"?>
<p:tagLst xmlns:p="http://schemas.openxmlformats.org/presentationml/2006/main">
  <p:tag name="KSO_WM_BEAUTIFY_FLAG" val=""/>
</p:tagLst>
</file>

<file path=ppt/tags/tag223.xml><?xml version="1.0" encoding="utf-8"?>
<p:tagLst xmlns:p="http://schemas.openxmlformats.org/presentationml/2006/main">
  <p:tag name="KSO_WM_BEAUTIFY_FLAG" val=""/>
</p:tagLst>
</file>

<file path=ppt/tags/tag224.xml><?xml version="1.0" encoding="utf-8"?>
<p:tagLst xmlns:p="http://schemas.openxmlformats.org/presentationml/2006/main">
  <p:tag name="KSO_WM_BEAUTIFY_FLAG" val=""/>
</p:tagLst>
</file>

<file path=ppt/tags/tag225.xml><?xml version="1.0" encoding="utf-8"?>
<p:tagLst xmlns:p="http://schemas.openxmlformats.org/presentationml/2006/main">
  <p:tag name="KSO_WM_BEAUTIFY_FLAG" val=""/>
</p:tagLst>
</file>

<file path=ppt/tags/tag226.xml><?xml version="1.0" encoding="utf-8"?>
<p:tagLst xmlns:p="http://schemas.openxmlformats.org/presentationml/2006/main">
  <p:tag name="KSO_WM_BEAUTIFY_FLAG" val=""/>
</p:tagLst>
</file>

<file path=ppt/tags/tag227.xml><?xml version="1.0" encoding="utf-8"?>
<p:tagLst xmlns:p="http://schemas.openxmlformats.org/presentationml/2006/main">
  <p:tag name="KSO_WM_BEAUTIFY_FLAG" val=""/>
</p:tagLst>
</file>

<file path=ppt/tags/tag228.xml><?xml version="1.0" encoding="utf-8"?>
<p:tagLst xmlns:p="http://schemas.openxmlformats.org/presentationml/2006/main">
  <p:tag name="KSO_WM_BEAUTIFY_FLAG" val=""/>
</p:tagLst>
</file>

<file path=ppt/tags/tag229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30.xml><?xml version="1.0" encoding="utf-8"?>
<p:tagLst xmlns:p="http://schemas.openxmlformats.org/presentationml/2006/main">
  <p:tag name="KSO_WM_BEAUTIFY_FLAG" val=""/>
</p:tagLst>
</file>

<file path=ppt/tags/tag231.xml><?xml version="1.0" encoding="utf-8"?>
<p:tagLst xmlns:p="http://schemas.openxmlformats.org/presentationml/2006/main">
  <p:tag name="KSO_WM_BEAUTIFY_FLAG" val=""/>
</p:tagLst>
</file>

<file path=ppt/tags/tag232.xml><?xml version="1.0" encoding="utf-8"?>
<p:tagLst xmlns:p="http://schemas.openxmlformats.org/presentationml/2006/main">
  <p:tag name="KSO_WM_BEAUTIFY_FLAG" val=""/>
</p:tagLst>
</file>

<file path=ppt/tags/tag233.xml><?xml version="1.0" encoding="utf-8"?>
<p:tagLst xmlns:p="http://schemas.openxmlformats.org/presentationml/2006/main">
  <p:tag name="KSO_WM_BEAUTIFY_FLAG" val=""/>
</p:tagLst>
</file>

<file path=ppt/tags/tag234.xml><?xml version="1.0" encoding="utf-8"?>
<p:tagLst xmlns:p="http://schemas.openxmlformats.org/presentationml/2006/main">
  <p:tag name="KSO_WM_BEAUTIFY_FLAG" val=""/>
</p:tagLst>
</file>

<file path=ppt/tags/tag235.xml><?xml version="1.0" encoding="utf-8"?>
<p:tagLst xmlns:p="http://schemas.openxmlformats.org/presentationml/2006/main">
  <p:tag name="KSO_WM_BEAUTIFY_FLAG" val=""/>
</p:tagLst>
</file>

<file path=ppt/tags/tag236.xml><?xml version="1.0" encoding="utf-8"?>
<p:tagLst xmlns:p="http://schemas.openxmlformats.org/presentationml/2006/main">
  <p:tag name="KSO_WM_BEAUTIFY_FLAG" val=""/>
</p:tagLst>
</file>

<file path=ppt/tags/tag237.xml><?xml version="1.0" encoding="utf-8"?>
<p:tagLst xmlns:p="http://schemas.openxmlformats.org/presentationml/2006/main">
  <p:tag name="KSO_WM_BEAUTIFY_FLAG" val=""/>
</p:tagLst>
</file>

<file path=ppt/tags/tag238.xml><?xml version="1.0" encoding="utf-8"?>
<p:tagLst xmlns:p="http://schemas.openxmlformats.org/presentationml/2006/main">
  <p:tag name="KSO_WM_BEAUTIFY_FLAG" val=""/>
</p:tagLst>
</file>

<file path=ppt/tags/tag239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UNIT_PLACING_PICTURE_USER_VIEWPORT" val="{&quot;height&quot;:10800,&quot;width&quot;:19200}"/>
</p:tagLst>
</file>

<file path=ppt/tags/tag240.xml><?xml version="1.0" encoding="utf-8"?>
<p:tagLst xmlns:p="http://schemas.openxmlformats.org/presentationml/2006/main">
  <p:tag name="KSO_WM_BEAUTIFY_FLAG" val=""/>
</p:tagLst>
</file>

<file path=ppt/tags/tag241.xml><?xml version="1.0" encoding="utf-8"?>
<p:tagLst xmlns:p="http://schemas.openxmlformats.org/presentationml/2006/main">
  <p:tag name="KSO_WM_BEAUTIFY_FLAG" val=""/>
</p:tagLst>
</file>

<file path=ppt/tags/tag242.xml><?xml version="1.0" encoding="utf-8"?>
<p:tagLst xmlns:p="http://schemas.openxmlformats.org/presentationml/2006/main">
  <p:tag name="KSO_WM_BEAUTIFY_FLAG" val=""/>
</p:tagLst>
</file>

<file path=ppt/tags/tag243.xml><?xml version="1.0" encoding="utf-8"?>
<p:tagLst xmlns:p="http://schemas.openxmlformats.org/presentationml/2006/main">
  <p:tag name="KSO_WM_BEAUTIFY_FLAG" val=""/>
</p:tagLst>
</file>

<file path=ppt/tags/tag244.xml><?xml version="1.0" encoding="utf-8"?>
<p:tagLst xmlns:p="http://schemas.openxmlformats.org/presentationml/2006/main">
  <p:tag name="KSO_WM_BEAUTIFY_FLAG" val=""/>
</p:tagLst>
</file>

<file path=ppt/tags/tag245.xml><?xml version="1.0" encoding="utf-8"?>
<p:tagLst xmlns:p="http://schemas.openxmlformats.org/presentationml/2006/main">
  <p:tag name="KSO_WM_BEAUTIFY_FLAG" val=""/>
</p:tagLst>
</file>

<file path=ppt/tags/tag246.xml><?xml version="1.0" encoding="utf-8"?>
<p:tagLst xmlns:p="http://schemas.openxmlformats.org/presentationml/2006/main">
  <p:tag name="KSO_WM_BEAUTIFY_FLAG" val=""/>
</p:tagLst>
</file>

<file path=ppt/tags/tag247.xml><?xml version="1.0" encoding="utf-8"?>
<p:tagLst xmlns:p="http://schemas.openxmlformats.org/presentationml/2006/main">
  <p:tag name="KSO_WM_BEAUTIFY_FLAG" val=""/>
</p:tagLst>
</file>

<file path=ppt/tags/tag248.xml><?xml version="1.0" encoding="utf-8"?>
<p:tagLst xmlns:p="http://schemas.openxmlformats.org/presentationml/2006/main">
  <p:tag name="KSO_WM_BEAUTIFY_FLAG" val=""/>
</p:tagLst>
</file>

<file path=ppt/tags/tag249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UNIT_PLACING_PICTURE_USER_VIEWPORT" val="{&quot;height&quot;:679,&quot;width&quot;:741}"/>
</p:tagLst>
</file>

<file path=ppt/tags/tag250.xml><?xml version="1.0" encoding="utf-8"?>
<p:tagLst xmlns:p="http://schemas.openxmlformats.org/presentationml/2006/main">
  <p:tag name="KSO_WM_BEAUTIFY_FLAG" val=""/>
</p:tagLst>
</file>

<file path=ppt/tags/tag251.xml><?xml version="1.0" encoding="utf-8"?>
<p:tagLst xmlns:p="http://schemas.openxmlformats.org/presentationml/2006/main">
  <p:tag name="KSO_WM_BEAUTIFY_FLAG" val=""/>
</p:tagLst>
</file>

<file path=ppt/tags/tag252.xml><?xml version="1.0" encoding="utf-8"?>
<p:tagLst xmlns:p="http://schemas.openxmlformats.org/presentationml/2006/main">
  <p:tag name="KSO_WM_BEAUTIFY_FLAG" val=""/>
</p:tagLst>
</file>

<file path=ppt/tags/tag253.xml><?xml version="1.0" encoding="utf-8"?>
<p:tagLst xmlns:p="http://schemas.openxmlformats.org/presentationml/2006/main">
  <p:tag name="KSO_WM_BEAUTIFY_FLAG" val=""/>
</p:tagLst>
</file>

<file path=ppt/tags/tag254.xml><?xml version="1.0" encoding="utf-8"?>
<p:tagLst xmlns:p="http://schemas.openxmlformats.org/presentationml/2006/main">
  <p:tag name="KSO_WM_BEAUTIFY_FLAG" val=""/>
</p:tagLst>
</file>

<file path=ppt/tags/tag255.xml><?xml version="1.0" encoding="utf-8"?>
<p:tagLst xmlns:p="http://schemas.openxmlformats.org/presentationml/2006/main">
  <p:tag name="KSO_WM_BEAUTIFY_FLAG" val=""/>
</p:tagLst>
</file>

<file path=ppt/tags/tag256.xml><?xml version="1.0" encoding="utf-8"?>
<p:tagLst xmlns:p="http://schemas.openxmlformats.org/presentationml/2006/main">
  <p:tag name="KSO_WM_BEAUTIFY_FLAG" val=""/>
</p:tagLst>
</file>

<file path=ppt/tags/tag257.xml><?xml version="1.0" encoding="utf-8"?>
<p:tagLst xmlns:p="http://schemas.openxmlformats.org/presentationml/2006/main">
  <p:tag name="KSO_WM_BEAUTIFY_FLAG" val=""/>
</p:tagLst>
</file>

<file path=ppt/tags/tag258.xml><?xml version="1.0" encoding="utf-8"?>
<p:tagLst xmlns:p="http://schemas.openxmlformats.org/presentationml/2006/main">
  <p:tag name="KSO_WM_BEAUTIFY_FLAG" val=""/>
</p:tagLst>
</file>

<file path=ppt/tags/tag259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UNIT_PLACING_PICTURE_USER_VIEWPORT" val="{&quot;height&quot;:679,&quot;width&quot;:741}"/>
</p:tagLst>
</file>

<file path=ppt/tags/tag260.xml><?xml version="1.0" encoding="utf-8"?>
<p:tagLst xmlns:p="http://schemas.openxmlformats.org/presentationml/2006/main">
  <p:tag name="KSO_WM_BEAUTIFY_FLAG" val=""/>
</p:tagLst>
</file>

<file path=ppt/tags/tag261.xml><?xml version="1.0" encoding="utf-8"?>
<p:tagLst xmlns:p="http://schemas.openxmlformats.org/presentationml/2006/main">
  <p:tag name="KSO_WM_BEAUTIFY_FLAG" val=""/>
</p:tagLst>
</file>

<file path=ppt/tags/tag262.xml><?xml version="1.0" encoding="utf-8"?>
<p:tagLst xmlns:p="http://schemas.openxmlformats.org/presentationml/2006/main">
  <p:tag name="KSO_WM_BEAUTIFY_FLAG" val=""/>
</p:tagLst>
</file>

<file path=ppt/tags/tag263.xml><?xml version="1.0" encoding="utf-8"?>
<p:tagLst xmlns:p="http://schemas.openxmlformats.org/presentationml/2006/main">
  <p:tag name="KSO_WM_BEAUTIFY_FLAG" val=""/>
</p:tagLst>
</file>

<file path=ppt/tags/tag264.xml><?xml version="1.0" encoding="utf-8"?>
<p:tagLst xmlns:p="http://schemas.openxmlformats.org/presentationml/2006/main">
  <p:tag name="KSO_WM_BEAUTIFY_FLAG" val=""/>
</p:tagLst>
</file>

<file path=ppt/tags/tag265.xml><?xml version="1.0" encoding="utf-8"?>
<p:tagLst xmlns:p="http://schemas.openxmlformats.org/presentationml/2006/main">
  <p:tag name="KSO_WM_BEAUTIFY_FLAG" val=""/>
</p:tagLst>
</file>

<file path=ppt/tags/tag266.xml><?xml version="1.0" encoding="utf-8"?>
<p:tagLst xmlns:p="http://schemas.openxmlformats.org/presentationml/2006/main">
  <p:tag name="KSO_WM_BEAUTIFY_FLAG" val=""/>
</p:tagLst>
</file>

<file path=ppt/tags/tag267.xml><?xml version="1.0" encoding="utf-8"?>
<p:tagLst xmlns:p="http://schemas.openxmlformats.org/presentationml/2006/main">
  <p:tag name="KSO_WM_BEAUTIFY_FLAG" val=""/>
</p:tagLst>
</file>

<file path=ppt/tags/tag268.xml><?xml version="1.0" encoding="utf-8"?>
<p:tagLst xmlns:p="http://schemas.openxmlformats.org/presentationml/2006/main">
  <p:tag name="KSO_WM_BEAUTIFY_FLAG" val=""/>
</p:tagLst>
</file>

<file path=ppt/tags/tag269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UNIT_PLACING_PICTURE_USER_VIEWPORT" val="{&quot;height&quot;:679,&quot;width&quot;:741}"/>
</p:tagLst>
</file>

<file path=ppt/tags/tag2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i"/>
  <p:tag name="KSO_WM_UNIT_INDEX" val="1_2_2_2"/>
  <p:tag name="KSO_WM_UNIT_ID" val="diagram20235021_1*n_h_h_i*1_2_2_2"/>
  <p:tag name="KSO_WM_TEMPLATE_CATEGORY" val="diagram"/>
  <p:tag name="KSO_WM_TEMPLATE_INDEX" val="20235021"/>
  <p:tag name="KSO_WM_UNIT_LAYERLEVEL" val="1_1_1_1"/>
  <p:tag name="KSO_WM_TAG_VERSION" val="3.0"/>
  <p:tag name="KSO_WM_DIAGRAM_VERSION" val="3"/>
  <p:tag name="KSO_WM_DIAGRAM_COLOR_TRICK" val="1"/>
  <p:tag name="KSO_WM_DIAGRAM_COLOR_TEXT_CAN_REMOVE" val="n"/>
  <p:tag name="KSO_WM_UNIT_FILL_TYPE" val="1"/>
  <p:tag name="KSO_WM_UNIT_FILL_FORE_SCHEMECOLOR_INDEX" val="13"/>
  <p:tag name="KSO_WM_UNIT_FILL_FORE_SCHEMECOLOR_INDEX_BRIGHTNESS" val="0.5"/>
  <p:tag name="KSO_WM_DIAGRAM_MAX_ITEMCNT" val="4"/>
  <p:tag name="KSO_WM_DIAGRAM_MIN_ITEMCNT" val="4"/>
  <p:tag name="KSO_WM_DIAGRAM_VIRTUALLY_FRAME" val="{&quot;height&quot;:388.3750030517578,&quot;left&quot;:54.274993896484375,&quot;top&quot;:93.6,&quot;width&quot;:850.4500454735944}"/>
  <p:tag name="KSO_WM_DIAGRAM_COLOR_MATCH_VALUE" val="{&quot;shape&quot;:{&quot;fill&quot;:{&quot;solid&quot;:{&quot;brightness&quot;:0.5,&quot;colorType&quot;:1,&quot;foreColorIndex&quot;:13,&quot;transparency&quot;:0.9200000166893005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]}"/>
</p:tagLst>
</file>

<file path=ppt/tags/tag271.xml><?xml version="1.0" encoding="utf-8"?>
<p:tagLst xmlns:p="http://schemas.openxmlformats.org/presentationml/2006/main">
  <p:tag name="KSO_WM_UNIT_ISCONTENTSTITLE" val="0"/>
  <p:tag name="KSO_WM_UNIT_ISNUMDGMTITLE" val="0"/>
  <p:tag name="KSO_WM_UNIT_PRESET_TEXT_INDEX" val="0"/>
  <p:tag name="KSO_WM_UNIT_PRESET_TEXT_LEN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a"/>
  <p:tag name="KSO_WM_UNIT_INDEX" val="1_2_2_1"/>
  <p:tag name="KSO_WM_UNIT_ID" val="diagram20235021_1*n_h_h_a*1_2_2_1"/>
  <p:tag name="KSO_WM_TEMPLATE_CATEGORY" val="diagram"/>
  <p:tag name="KSO_WM_TEMPLATE_INDEX" val="20235021"/>
  <p:tag name="KSO_WM_UNIT_LAYERLEVEL" val="1_1_1_1"/>
  <p:tag name="KSO_WM_TAG_VERSION" val="3.0"/>
  <p:tag name="KSO_WM_UNIT_VALUE" val="7"/>
  <p:tag name="KSO_WM_DIAGRAM_VERSION" val="3"/>
  <p:tag name="KSO_WM_DIAGRAM_COLOR_TRICK" val="1"/>
  <p:tag name="KSO_WM_DIAGRAM_COLOR_TEXT_CAN_REMOVE" val="n"/>
  <p:tag name="KSO_WM_UNIT_PRESET_TEXT" val="添加标题"/>
  <p:tag name="KSO_WM_UNIT_FILL_TYPE" val="3"/>
  <p:tag name="KSO_WM_DIAGRAM_MAX_ITEMCNT" val="4"/>
  <p:tag name="KSO_WM_DIAGRAM_MIN_ITEMCNT" val="4"/>
  <p:tag name="KSO_WM_DIAGRAM_VIRTUALLY_FRAME" val="{&quot;height&quot;:388.3750030517578,&quot;left&quot;:54.274993896484375,&quot;top&quot;:93.6,&quot;width&quot;:850.4500454735944}"/>
  <p:tag name="KSO_WM_DIAGRAM_COLOR_MATCH_VALUE" val="{&quot;shape&quot;:{&quot;fill&quot;:{&quot;gradient&quot;:[{&quot;brightness&quot;:0.4000000059604645,&quot;colorType&quot;:1,&quot;foreColorIndex&quot;:5,&quot;pos&quot;:0,&quot;transparency&quot;:0},{&quot;brightness&quot;:0,&quot;colorType&quot;:1,&quot;foreColorIndex&quot;:5,&quot;pos&quot;:0.8899999856948853,&quot;transparency&quot;:0}],&quot;type&quot;:3},&quot;glow&quot;:{&quot;colorType&quot;:0},&quot;line&quot;:{&quot;type&quot;:0},&quot;shadow&quot;:{&quot;brightness&quot;:-0.25,&quot;colorType&quot;:1,&quot;foreColorIndex&quot;:5,&quot;transparency&quot;:0.75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DIAGRAM_USE_COLOR_VALUE" val="{&quot;color_scheme&quot;:1,&quot;color_type&quot;:1,&quot;theme_color_indexes&quot;:[]}"/>
</p:tagLst>
</file>

<file path=ppt/tags/tag272.xml><?xml version="1.0" encoding="utf-8"?>
<p:tagLst xmlns:p="http://schemas.openxmlformats.org/presentationml/2006/main">
  <p:tag name="KSO_WM_UNIT_SUBTYPE" val="a"/>
  <p:tag name="KSO_WM_UNIT_NOCLEAR" val="0"/>
  <p:tag name="KSO_WM_UNIT_VALUE" val="40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f"/>
  <p:tag name="KSO_WM_UNIT_INDEX" val="1_2_2_1"/>
  <p:tag name="KSO_WM_UNIT_ID" val="diagram20235021_1*n_h_h_f*1_2_2_1"/>
  <p:tag name="KSO_WM_TEMPLATE_CATEGORY" val="diagram"/>
  <p:tag name="KSO_WM_TEMPLATE_INDEX" val="20235021"/>
  <p:tag name="KSO_WM_UNIT_LAYERLEVEL" val="1_1_1_1"/>
  <p:tag name="KSO_WM_TAG_VERSION" val="3.0"/>
  <p:tag name="KSO_WM_DIAGRAM_MAX_ITEMCNT" val="4"/>
  <p:tag name="KSO_WM_DIAGRAM_MIN_ITEMCNT" val="4"/>
  <p:tag name="KSO_WM_DIAGRAM_VIRTUALLY_FRAME" val="{&quot;height&quot;:388.3750030517578,&quot;left&quot;:54.274993896484375,&quot;top&quot;:93.6,&quot;width&quot;:850.4500454735944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PRESET_TEXT" val="单击此处输入项正文，文字是您思想的提炼，请尽量言简意赅的阐述观点。单击此处添加正文，文字是您思想的提炼，请言简意赅的阐述您的观点。"/>
  <p:tag name="KSO_WM_UNIT_TEXT_FILL_FORE_SCHEMECOLOR_INDEX" val="1"/>
  <p:tag name="KSO_WM_UNIT_TEXT_FILL_TYPE" val="1"/>
  <p:tag name="KSO_WM_UNIT_TEXT_TYPE" val="1"/>
  <p:tag name="KSO_WM_DIAGRAM_USE_COLOR_VALUE" val="{&quot;color_scheme&quot;:1,&quot;color_type&quot;:1,&quot;theme_color_indexes&quot;:[]}"/>
</p:tagLst>
</file>

<file path=ppt/tags/tag2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i"/>
  <p:tag name="KSO_WM_UNIT_INDEX" val="1_2_3_2"/>
  <p:tag name="KSO_WM_UNIT_ID" val="diagram20235021_1*n_h_h_i*1_2_3_2"/>
  <p:tag name="KSO_WM_TEMPLATE_CATEGORY" val="diagram"/>
  <p:tag name="KSO_WM_TEMPLATE_INDEX" val="20235021"/>
  <p:tag name="KSO_WM_UNIT_LAYERLEVEL" val="1_1_1_1"/>
  <p:tag name="KSO_WM_TAG_VERSION" val="3.0"/>
  <p:tag name="KSO_WM_DIAGRAM_VERSION" val="3"/>
  <p:tag name="KSO_WM_DIAGRAM_COLOR_TRICK" val="1"/>
  <p:tag name="KSO_WM_DIAGRAM_COLOR_TEXT_CAN_REMOVE" val="n"/>
  <p:tag name="KSO_WM_UNIT_FILL_TYPE" val="1"/>
  <p:tag name="KSO_WM_UNIT_FILL_FORE_SCHEMECOLOR_INDEX" val="13"/>
  <p:tag name="KSO_WM_UNIT_FILL_FORE_SCHEMECOLOR_INDEX_BRIGHTNESS" val="0.5"/>
  <p:tag name="KSO_WM_DIAGRAM_MAX_ITEMCNT" val="4"/>
  <p:tag name="KSO_WM_DIAGRAM_MIN_ITEMCNT" val="4"/>
  <p:tag name="KSO_WM_DIAGRAM_VIRTUALLY_FRAME" val="{&quot;height&quot;:388.3750030517578,&quot;left&quot;:54.274993896484375,&quot;top&quot;:93.6,&quot;width&quot;:850.4500454735944}"/>
  <p:tag name="KSO_WM_DIAGRAM_COLOR_MATCH_VALUE" val="{&quot;shape&quot;:{&quot;fill&quot;:{&quot;solid&quot;:{&quot;brightness&quot;:0.5,&quot;colorType&quot;:1,&quot;foreColorIndex&quot;:13,&quot;transparency&quot;:0.9200000166893005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]}"/>
</p:tagLst>
</file>

<file path=ppt/tags/tag274.xml><?xml version="1.0" encoding="utf-8"?>
<p:tagLst xmlns:p="http://schemas.openxmlformats.org/presentationml/2006/main"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a"/>
  <p:tag name="KSO_WM_UNIT_INDEX" val="1_2_3_1"/>
  <p:tag name="KSO_WM_UNIT_ID" val="diagram20235021_1*n_h_h_a*1_2_3_1"/>
  <p:tag name="KSO_WM_TEMPLATE_CATEGORY" val="diagram"/>
  <p:tag name="KSO_WM_TEMPLATE_INDEX" val="20235021"/>
  <p:tag name="KSO_WM_UNIT_LAYERLEVEL" val="1_1_1_1"/>
  <p:tag name="KSO_WM_TAG_VERSION" val="3.0"/>
  <p:tag name="KSO_WM_UNIT_ISCONTENTSTITLE" val="0"/>
  <p:tag name="KSO_WM_UNIT_ISNUMDGMTITLE" val="0"/>
  <p:tag name="KSO_WM_UNIT_VALUE" val="7"/>
  <p:tag name="KSO_WM_DIAGRAM_VERSION" val="3"/>
  <p:tag name="KSO_WM_DIAGRAM_COLOR_TRICK" val="1"/>
  <p:tag name="KSO_WM_DIAGRAM_COLOR_TEXT_CAN_REMOVE" val="n"/>
  <p:tag name="KSO_WM_UNIT_PRESET_TEXT" val="添加标题"/>
  <p:tag name="KSO_WM_UNIT_FILL_TYPE" val="3"/>
  <p:tag name="KSO_WM_DIAGRAM_MAX_ITEMCNT" val="4"/>
  <p:tag name="KSO_WM_DIAGRAM_MIN_ITEMCNT" val="4"/>
  <p:tag name="KSO_WM_DIAGRAM_VIRTUALLY_FRAME" val="{&quot;height&quot;:388.3750030517578,&quot;left&quot;:54.274993896484375,&quot;top&quot;:93.6,&quot;width&quot;:850.4500454735944}"/>
  <p:tag name="KSO_WM_DIAGRAM_COLOR_MATCH_VALUE" val="{&quot;shape&quot;:{&quot;fill&quot;:{&quot;gradient&quot;:[{&quot;brightness&quot;:0.4000000059604645,&quot;colorType&quot;:1,&quot;foreColorIndex&quot;:5,&quot;pos&quot;:0,&quot;transparency&quot;:0},{&quot;brightness&quot;:0,&quot;colorType&quot;:1,&quot;foreColorIndex&quot;:5,&quot;pos&quot;:0.8899999856948853,&quot;transparency&quot;:0}],&quot;type&quot;:3},&quot;glow&quot;:{&quot;colorType&quot;:0},&quot;line&quot;:{&quot;type&quot;:0},&quot;shadow&quot;:{&quot;brightness&quot;:-0.25,&quot;colorType&quot;:1,&quot;foreColorIndex&quot;:5,&quot;transparency&quot;:0.75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DIAGRAM_USE_COLOR_VALUE" val="{&quot;color_scheme&quot;:1,&quot;color_type&quot;:1,&quot;theme_color_indexes&quot;:[]}"/>
</p:tagLst>
</file>

<file path=ppt/tags/tag275.xml><?xml version="1.0" encoding="utf-8"?>
<p:tagLst xmlns:p="http://schemas.openxmlformats.org/presentationml/2006/main">
  <p:tag name="KSO_WM_UNIT_SUBTYPE" val="a"/>
  <p:tag name="KSO_WM_UNIT_NOCLEAR" val="0"/>
  <p:tag name="KSO_WM_UNIT_VALUE" val="40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f"/>
  <p:tag name="KSO_WM_UNIT_INDEX" val="1_2_3_1"/>
  <p:tag name="KSO_WM_UNIT_ID" val="diagram20235021_1*n_h_h_f*1_2_3_1"/>
  <p:tag name="KSO_WM_TEMPLATE_CATEGORY" val="diagram"/>
  <p:tag name="KSO_WM_TEMPLATE_INDEX" val="20235021"/>
  <p:tag name="KSO_WM_UNIT_LAYERLEVEL" val="1_1_1_1"/>
  <p:tag name="KSO_WM_TAG_VERSION" val="3.0"/>
  <p:tag name="KSO_WM_DIAGRAM_MAX_ITEMCNT" val="4"/>
  <p:tag name="KSO_WM_DIAGRAM_MIN_ITEMCNT" val="4"/>
  <p:tag name="KSO_WM_DIAGRAM_VIRTUALLY_FRAME" val="{&quot;height&quot;:388.3750030517578,&quot;left&quot;:54.274993896484375,&quot;top&quot;:93.6,&quot;width&quot;:850.4500454735944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PRESET_TEXT" val="单击此处输入项正文，文字是您思想的提炼，请尽量言简意赅的阐述观点。单击此处添加正文，文字是您思想的提炼，请言简意赅的阐述您的观点。"/>
  <p:tag name="KSO_WM_UNIT_TEXT_FILL_FORE_SCHEMECOLOR_INDEX" val="1"/>
  <p:tag name="KSO_WM_UNIT_TEXT_FILL_TYPE" val="1"/>
  <p:tag name="KSO_WM_UNIT_TEXT_TYPE" val="1"/>
  <p:tag name="KSO_WM_DIAGRAM_USE_COLOR_VALUE" val="{&quot;color_scheme&quot;:1,&quot;color_type&quot;:1,&quot;theme_color_indexes&quot;:[]}"/>
</p:tagLst>
</file>

<file path=ppt/tags/tag2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i"/>
  <p:tag name="KSO_WM_UNIT_INDEX" val="1_2_1_2"/>
  <p:tag name="KSO_WM_UNIT_ID" val="diagram20235021_1*n_h_h_i*1_2_1_2"/>
  <p:tag name="KSO_WM_TEMPLATE_CATEGORY" val="diagram"/>
  <p:tag name="KSO_WM_TEMPLATE_INDEX" val="20235021"/>
  <p:tag name="KSO_WM_UNIT_LAYERLEVEL" val="1_1_1_1"/>
  <p:tag name="KSO_WM_TAG_VERSION" val="3.0"/>
  <p:tag name="KSO_WM_DIAGRAM_VERSION" val="3"/>
  <p:tag name="KSO_WM_DIAGRAM_COLOR_TRICK" val="1"/>
  <p:tag name="KSO_WM_DIAGRAM_COLOR_TEXT_CAN_REMOVE" val="n"/>
  <p:tag name="KSO_WM_UNIT_FILL_TYPE" val="1"/>
  <p:tag name="KSO_WM_UNIT_FILL_FORE_SCHEMECOLOR_INDEX" val="13"/>
  <p:tag name="KSO_WM_UNIT_FILL_FORE_SCHEMECOLOR_INDEX_BRIGHTNESS" val="0.5"/>
  <p:tag name="KSO_WM_DIAGRAM_MAX_ITEMCNT" val="4"/>
  <p:tag name="KSO_WM_DIAGRAM_MIN_ITEMCNT" val="4"/>
  <p:tag name="KSO_WM_DIAGRAM_VIRTUALLY_FRAME" val="{&quot;height&quot;:388.3750030517578,&quot;left&quot;:54.274993896484375,&quot;top&quot;:93.6,&quot;width&quot;:850.4500454735944}"/>
  <p:tag name="KSO_WM_DIAGRAM_COLOR_MATCH_VALUE" val="{&quot;shape&quot;:{&quot;fill&quot;:{&quot;solid&quot;:{&quot;brightness&quot;:0.5,&quot;colorType&quot;:1,&quot;foreColorIndex&quot;:13,&quot;transparency&quot;:0.9200000166893005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]}"/>
</p:tagLst>
</file>

<file path=ppt/tags/tag277.xml><?xml version="1.0" encoding="utf-8"?>
<p:tagLst xmlns:p="http://schemas.openxmlformats.org/presentationml/2006/main">
  <p:tag name="KSO_WM_UNIT_SUBTYPE" val="a"/>
  <p:tag name="KSO_WM_UNIT_NOCLEAR" val="0"/>
  <p:tag name="KSO_WM_UNIT_VALUE" val="40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f"/>
  <p:tag name="KSO_WM_UNIT_INDEX" val="1_2_1_1"/>
  <p:tag name="KSO_WM_UNIT_ID" val="diagram20235021_1*n_h_h_f*1_2_1_1"/>
  <p:tag name="KSO_WM_TEMPLATE_CATEGORY" val="diagram"/>
  <p:tag name="KSO_WM_TEMPLATE_INDEX" val="20235021"/>
  <p:tag name="KSO_WM_UNIT_LAYERLEVEL" val="1_1_1_1"/>
  <p:tag name="KSO_WM_TAG_VERSION" val="3.0"/>
  <p:tag name="KSO_WM_DIAGRAM_MAX_ITEMCNT" val="4"/>
  <p:tag name="KSO_WM_DIAGRAM_MIN_ITEMCNT" val="4"/>
  <p:tag name="KSO_WM_DIAGRAM_VIRTUALLY_FRAME" val="{&quot;height&quot;:388.3750030517578,&quot;left&quot;:54.274993896484375,&quot;top&quot;:93.6,&quot;width&quot;:850.4500454735944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PRESET_TEXT" val="单击此处输入项正文，文字是您思想的提炼，请尽量言简意赅的阐述观点。单击此处添加正文，文字是您思想的提炼，请言简意赅的阐述您的观点。"/>
  <p:tag name="KSO_WM_UNIT_TEXT_FILL_FORE_SCHEMECOLOR_INDEX" val="1"/>
  <p:tag name="KSO_WM_UNIT_TEXT_FILL_TYPE" val="1"/>
  <p:tag name="KSO_WM_UNIT_TEXT_TYPE" val="1"/>
  <p:tag name="KSO_WM_DIAGRAM_USE_COLOR_VALUE" val="{&quot;color_scheme&quot;:1,&quot;color_type&quot;:1,&quot;theme_color_indexes&quot;:[]}"/>
</p:tagLst>
</file>

<file path=ppt/tags/tag2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i"/>
  <p:tag name="KSO_WM_UNIT_INDEX" val="1_2_4_2"/>
  <p:tag name="KSO_WM_UNIT_ID" val="diagram20235021_1*n_h_h_i*1_2_4_2"/>
  <p:tag name="KSO_WM_TEMPLATE_CATEGORY" val="diagram"/>
  <p:tag name="KSO_WM_TEMPLATE_INDEX" val="20235021"/>
  <p:tag name="KSO_WM_UNIT_LAYERLEVEL" val="1_1_1_1"/>
  <p:tag name="KSO_WM_TAG_VERSION" val="3.0"/>
  <p:tag name="KSO_WM_DIAGRAM_VERSION" val="3"/>
  <p:tag name="KSO_WM_DIAGRAM_COLOR_TRICK" val="1"/>
  <p:tag name="KSO_WM_DIAGRAM_COLOR_TEXT_CAN_REMOVE" val="n"/>
  <p:tag name="KSO_WM_UNIT_FILL_TYPE" val="1"/>
  <p:tag name="KSO_WM_UNIT_FILL_FORE_SCHEMECOLOR_INDEX" val="13"/>
  <p:tag name="KSO_WM_UNIT_FILL_FORE_SCHEMECOLOR_INDEX_BRIGHTNESS" val="0.5"/>
  <p:tag name="KSO_WM_DIAGRAM_MAX_ITEMCNT" val="4"/>
  <p:tag name="KSO_WM_DIAGRAM_MIN_ITEMCNT" val="4"/>
  <p:tag name="KSO_WM_DIAGRAM_VIRTUALLY_FRAME" val="{&quot;height&quot;:388.3750030517578,&quot;left&quot;:54.274993896484375,&quot;top&quot;:93.6,&quot;width&quot;:850.4500454735944}"/>
  <p:tag name="KSO_WM_DIAGRAM_COLOR_MATCH_VALUE" val="{&quot;shape&quot;:{&quot;fill&quot;:{&quot;solid&quot;:{&quot;brightness&quot;:0.5,&quot;colorType&quot;:1,&quot;foreColorIndex&quot;:13,&quot;transparency&quot;:0.9200000166893005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]}"/>
</p:tagLst>
</file>

<file path=ppt/tags/tag279.xml><?xml version="1.0" encoding="utf-8"?>
<p:tagLst xmlns:p="http://schemas.openxmlformats.org/presentationml/2006/main">
  <p:tag name="KSO_WM_UNIT_SUBTYPE" val="a"/>
  <p:tag name="KSO_WM_UNIT_NOCLEAR" val="0"/>
  <p:tag name="KSO_WM_UNIT_VALUE" val="40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f"/>
  <p:tag name="KSO_WM_UNIT_INDEX" val="1_2_4_1"/>
  <p:tag name="KSO_WM_UNIT_ID" val="diagram20235021_1*n_h_h_f*1_2_4_1"/>
  <p:tag name="KSO_WM_TEMPLATE_CATEGORY" val="diagram"/>
  <p:tag name="KSO_WM_TEMPLATE_INDEX" val="20235021"/>
  <p:tag name="KSO_WM_UNIT_LAYERLEVEL" val="1_1_1_1"/>
  <p:tag name="KSO_WM_TAG_VERSION" val="3.0"/>
  <p:tag name="KSO_WM_DIAGRAM_MAX_ITEMCNT" val="4"/>
  <p:tag name="KSO_WM_DIAGRAM_MIN_ITEMCNT" val="4"/>
  <p:tag name="KSO_WM_DIAGRAM_VIRTUALLY_FRAME" val="{&quot;height&quot;:388.3750030517578,&quot;left&quot;:54.274993896484375,&quot;top&quot;:93.6,&quot;width&quot;:850.4500454735944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PRESET_TEXT" val="单击此处输入项正文，文字是您思想的提炼，请尽量言简意赅的阐述观点。单击此处添加正文，文字是您思想的提炼，请言简意赅的阐述您的观点。"/>
  <p:tag name="KSO_WM_UNIT_TEXT_FILL_FORE_SCHEMECOLOR_INDEX" val="1"/>
  <p:tag name="KSO_WM_UNIT_TEXT_FILL_TYPE" val="1"/>
  <p:tag name="KSO_WM_UNIT_TEXT_TYPE" val="1"/>
  <p:tag name="KSO_WM_DIAGRAM_USE_COLOR_VALUE" val="{&quot;color_scheme&quot;:1,&quot;color_type&quot;:1,&quot;theme_color_indexes&quot;:[]}"/>
</p:tagLst>
</file>

<file path=ppt/tags/tag28.xml><?xml version="1.0" encoding="utf-8"?>
<p:tagLst xmlns:p="http://schemas.openxmlformats.org/presentationml/2006/main">
  <p:tag name="KSO_WM_UNIT_PLACING_PICTURE_USER_VIEWPORT" val="{&quot;height&quot;:679,&quot;width&quot;:741}"/>
</p:tagLst>
</file>

<file path=ppt/tags/tag280.xml><?xml version="1.0" encoding="utf-8"?>
<p:tagLst xmlns:p="http://schemas.openxmlformats.org/presentationml/2006/main">
  <p:tag name="KSO_WM_UNIT_ISCONTENTSTITLE" val="0"/>
  <p:tag name="KSO_WM_UNIT_ISNUMDGMTITLE" val="0"/>
  <p:tag name="KSO_WM_UNIT_PRESET_TEXT_INDEX" val="0"/>
  <p:tag name="KSO_WM_UNIT_PRESET_TEXT_LEN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a"/>
  <p:tag name="KSO_WM_UNIT_INDEX" val="1_2_1_1"/>
  <p:tag name="KSO_WM_UNIT_ID" val="diagram20235021_1*n_h_h_a*1_2_1_1"/>
  <p:tag name="KSO_WM_TEMPLATE_CATEGORY" val="diagram"/>
  <p:tag name="KSO_WM_TEMPLATE_INDEX" val="20235021"/>
  <p:tag name="KSO_WM_UNIT_LAYERLEVEL" val="1_1_1_1"/>
  <p:tag name="KSO_WM_TAG_VERSION" val="3.0"/>
  <p:tag name="KSO_WM_UNIT_VALUE" val="7"/>
  <p:tag name="KSO_WM_DIAGRAM_VERSION" val="3"/>
  <p:tag name="KSO_WM_DIAGRAM_COLOR_TRICK" val="1"/>
  <p:tag name="KSO_WM_DIAGRAM_COLOR_TEXT_CAN_REMOVE" val="n"/>
  <p:tag name="KSO_WM_UNIT_PRESET_TEXT" val="添加标题"/>
  <p:tag name="KSO_WM_UNIT_FILL_TYPE" val="3"/>
  <p:tag name="KSO_WM_DIAGRAM_MAX_ITEMCNT" val="4"/>
  <p:tag name="KSO_WM_DIAGRAM_MIN_ITEMCNT" val="4"/>
  <p:tag name="KSO_WM_DIAGRAM_VIRTUALLY_FRAME" val="{&quot;height&quot;:388.3750030517578,&quot;left&quot;:54.274993896484375,&quot;top&quot;:93.6,&quot;width&quot;:850.4500454735944}"/>
  <p:tag name="KSO_WM_DIAGRAM_COLOR_MATCH_VALUE" val="{&quot;shape&quot;:{&quot;fill&quot;:{&quot;gradient&quot;:[{&quot;brightness&quot;:0.4000000059604645,&quot;colorType&quot;:1,&quot;foreColorIndex&quot;:5,&quot;pos&quot;:0,&quot;transparency&quot;:0},{&quot;brightness&quot;:0,&quot;colorType&quot;:1,&quot;foreColorIndex&quot;:5,&quot;pos&quot;:0.8899999856948853,&quot;transparency&quot;:0}],&quot;type&quot;:3},&quot;glow&quot;:{&quot;colorType&quot;:0},&quot;line&quot;:{&quot;type&quot;:0},&quot;shadow&quot;:{&quot;brightness&quot;:-0.25,&quot;colorType&quot;:1,&quot;foreColorIndex&quot;:5,&quot;transparency&quot;:0.75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DIAGRAM_USE_COLOR_VALUE" val="{&quot;color_scheme&quot;:1,&quot;color_type&quot;:1,&quot;theme_color_indexes&quot;:[]}"/>
</p:tagLst>
</file>

<file path=ppt/tags/tag281.xml><?xml version="1.0" encoding="utf-8"?>
<p:tagLst xmlns:p="http://schemas.openxmlformats.org/presentationml/2006/main"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a"/>
  <p:tag name="KSO_WM_UNIT_INDEX" val="1_2_4_1"/>
  <p:tag name="KSO_WM_UNIT_ID" val="diagram20235021_1*n_h_h_a*1_2_4_1"/>
  <p:tag name="KSO_WM_TEMPLATE_CATEGORY" val="diagram"/>
  <p:tag name="KSO_WM_TEMPLATE_INDEX" val="20235021"/>
  <p:tag name="KSO_WM_UNIT_LAYERLEVEL" val="1_1_1_1"/>
  <p:tag name="KSO_WM_TAG_VERSION" val="3.0"/>
  <p:tag name="KSO_WM_UNIT_ISCONTENTSTITLE" val="0"/>
  <p:tag name="KSO_WM_UNIT_ISNUMDGMTITLE" val="0"/>
  <p:tag name="KSO_WM_UNIT_VALUE" val="7"/>
  <p:tag name="KSO_WM_DIAGRAM_VERSION" val="3"/>
  <p:tag name="KSO_WM_DIAGRAM_COLOR_TRICK" val="1"/>
  <p:tag name="KSO_WM_DIAGRAM_COLOR_TEXT_CAN_REMOVE" val="n"/>
  <p:tag name="KSO_WM_UNIT_PRESET_TEXT" val="添加标题"/>
  <p:tag name="KSO_WM_UNIT_FILL_TYPE" val="3"/>
  <p:tag name="KSO_WM_DIAGRAM_MAX_ITEMCNT" val="4"/>
  <p:tag name="KSO_WM_DIAGRAM_MIN_ITEMCNT" val="4"/>
  <p:tag name="KSO_WM_DIAGRAM_VIRTUALLY_FRAME" val="{&quot;height&quot;:388.3750030517578,&quot;left&quot;:54.274993896484375,&quot;top&quot;:93.6,&quot;width&quot;:850.4500454735944}"/>
  <p:tag name="KSO_WM_DIAGRAM_COLOR_MATCH_VALUE" val="{&quot;shape&quot;:{&quot;fill&quot;:{&quot;gradient&quot;:[{&quot;brightness&quot;:0.4000000059604645,&quot;colorType&quot;:1,&quot;foreColorIndex&quot;:5,&quot;pos&quot;:0,&quot;transparency&quot;:0},{&quot;brightness&quot;:0,&quot;colorType&quot;:1,&quot;foreColorIndex&quot;:5,&quot;pos&quot;:0.8899999856948853,&quot;transparency&quot;:0}],&quot;type&quot;:3},&quot;glow&quot;:{&quot;colorType&quot;:0},&quot;line&quot;:{&quot;type&quot;:0},&quot;shadow&quot;:{&quot;brightness&quot;:-0.25,&quot;colorType&quot;:1,&quot;foreColorIndex&quot;:5,&quot;transparency&quot;:0.75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DIAGRAM_USE_COLOR_VALUE" val="{&quot;color_scheme&quot;:1,&quot;color_type&quot;:1,&quot;theme_color_indexes&quot;:[]}"/>
</p:tagLst>
</file>

<file path=ppt/tags/tag282.xml><?xml version="1.0" encoding="utf-8"?>
<p:tagLst xmlns:p="http://schemas.openxmlformats.org/presentationml/2006/main">
  <p:tag name="KSO_WM_BEAUTIFY_FLAG" val=""/>
</p:tagLst>
</file>

<file path=ppt/tags/tag283.xml><?xml version="1.0" encoding="utf-8"?>
<p:tagLst xmlns:p="http://schemas.openxmlformats.org/presentationml/2006/main">
  <p:tag name="KSO_WM_BEAUTIFY_FLAG" val=""/>
</p:tagLst>
</file>

<file path=ppt/tags/tag284.xml><?xml version="1.0" encoding="utf-8"?>
<p:tagLst xmlns:p="http://schemas.openxmlformats.org/presentationml/2006/main">
  <p:tag name="KSO_WM_BEAUTIFY_FLAG" val=""/>
</p:tagLst>
</file>

<file path=ppt/tags/tag285.xml><?xml version="1.0" encoding="utf-8"?>
<p:tagLst xmlns:p="http://schemas.openxmlformats.org/presentationml/2006/main">
  <p:tag name="KSO_WM_BEAUTIFY_FLAG" val=""/>
</p:tagLst>
</file>

<file path=ppt/tags/tag286.xml><?xml version="1.0" encoding="utf-8"?>
<p:tagLst xmlns:p="http://schemas.openxmlformats.org/presentationml/2006/main">
  <p:tag name="KSO_WM_BEAUTIFY_FLAG" val=""/>
</p:tagLst>
</file>

<file path=ppt/tags/tag287.xml><?xml version="1.0" encoding="utf-8"?>
<p:tagLst xmlns:p="http://schemas.openxmlformats.org/presentationml/2006/main">
  <p:tag name="KSO_WM_BEAUTIFY_FLAG" val=""/>
</p:tagLst>
</file>

<file path=ppt/tags/tag288.xml><?xml version="1.0" encoding="utf-8"?>
<p:tagLst xmlns:p="http://schemas.openxmlformats.org/presentationml/2006/main">
  <p:tag name="KSO_WM_BEAUTIFY_FLAG" val=""/>
</p:tagLst>
</file>

<file path=ppt/tags/tag289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UNIT_PLACING_PICTURE_USER_VIEWPORT" val="{&quot;height&quot;:679,&quot;width&quot;:741}"/>
</p:tagLst>
</file>

<file path=ppt/tags/tag290.xml><?xml version="1.0" encoding="utf-8"?>
<p:tagLst xmlns:p="http://schemas.openxmlformats.org/presentationml/2006/main">
  <p:tag name="KSO_WM_BEAUTIFY_FLAG" val=""/>
</p:tagLst>
</file>

<file path=ppt/tags/tag291.xml><?xml version="1.0" encoding="utf-8"?>
<p:tagLst xmlns:p="http://schemas.openxmlformats.org/presentationml/2006/main">
  <p:tag name="KSO_WM_BEAUTIFY_FLAG" val=""/>
</p:tagLst>
</file>

<file path=ppt/tags/tag292.xml><?xml version="1.0" encoding="utf-8"?>
<p:tagLst xmlns:p="http://schemas.openxmlformats.org/presentationml/2006/main">
  <p:tag name="KSO_WM_BEAUTIFY_FLAG" val=""/>
</p:tagLst>
</file>

<file path=ppt/tags/tag293.xml><?xml version="1.0" encoding="utf-8"?>
<p:tagLst xmlns:p="http://schemas.openxmlformats.org/presentationml/2006/main">
  <p:tag name="KSO_WM_BEAUTIFY_FLAG" val=""/>
</p:tagLst>
</file>

<file path=ppt/tags/tag294.xml><?xml version="1.0" encoding="utf-8"?>
<p:tagLst xmlns:p="http://schemas.openxmlformats.org/presentationml/2006/main">
  <p:tag name="KSO_WM_BEAUTIFY_FLAG" val=""/>
</p:tagLst>
</file>

<file path=ppt/tags/tag295.xml><?xml version="1.0" encoding="utf-8"?>
<p:tagLst xmlns:p="http://schemas.openxmlformats.org/presentationml/2006/main">
  <p:tag name="KSO_WM_BEAUTIFY_FLAG" val=""/>
</p:tagLst>
</file>

<file path=ppt/tags/tag296.xml><?xml version="1.0" encoding="utf-8"?>
<p:tagLst xmlns:p="http://schemas.openxmlformats.org/presentationml/2006/main">
  <p:tag name="KSO_WM_BEAUTIFY_FLAG" val=""/>
</p:tagLst>
</file>

<file path=ppt/tags/tag297.xml><?xml version="1.0" encoding="utf-8"?>
<p:tagLst xmlns:p="http://schemas.openxmlformats.org/presentationml/2006/main">
  <p:tag name="KSO_WM_BEAUTIFY_FLAG" val=""/>
</p:tagLst>
</file>

<file path=ppt/tags/tag298.xml><?xml version="1.0" encoding="utf-8"?>
<p:tagLst xmlns:p="http://schemas.openxmlformats.org/presentationml/2006/main">
  <p:tag name="KSO_WM_BEAUTIFY_FLAG" val=""/>
</p:tagLst>
</file>

<file path=ppt/tags/tag29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30.xml><?xml version="1.0" encoding="utf-8"?>
<p:tagLst xmlns:p="http://schemas.openxmlformats.org/presentationml/2006/main">
  <p:tag name="KSO_WM_UNIT_PLACING_PICTURE_USER_VIEWPORT" val="{&quot;height&quot;:679,&quot;width&quot;:741}"/>
</p:tagLst>
</file>

<file path=ppt/tags/tag300.xml><?xml version="1.0" encoding="utf-8"?>
<p:tagLst xmlns:p="http://schemas.openxmlformats.org/presentationml/2006/main">
  <p:tag name="KSO_WM_BEAUTIFY_FLAG" val=""/>
</p:tagLst>
</file>

<file path=ppt/tags/tag301.xml><?xml version="1.0" encoding="utf-8"?>
<p:tagLst xmlns:p="http://schemas.openxmlformats.org/presentationml/2006/main">
  <p:tag name="KSO_WM_BEAUTIFY_FLAG" val=""/>
</p:tagLst>
</file>

<file path=ppt/tags/tag302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a"/>
  <p:tag name="KSO_WM_UNIT_INDEX" val="1_1_1"/>
  <p:tag name="KSO_WM_UNIT_ID" val="diagram20235021_1*n_h_a*1_1_1"/>
  <p:tag name="KSO_WM_TEMPLATE_CATEGORY" val="diagram"/>
  <p:tag name="KSO_WM_TEMPLATE_INDEX" val="20235021"/>
  <p:tag name="KSO_WM_UNIT_LAYERLEVEL" val="1_1_1"/>
  <p:tag name="KSO_WM_TAG_VERSION" val="3.0"/>
  <p:tag name="KSO_WM_UNIT_VALUE" val="20"/>
  <p:tag name="KSO_WM_DIAGRAM_VERSION" val="3"/>
  <p:tag name="KSO_WM_DIAGRAM_COLOR_TRICK" val="1"/>
  <p:tag name="KSO_WM_DIAGRAM_COLOR_TEXT_CAN_REMOVE" val="n"/>
  <p:tag name="KSO_WM_UNIT_PRESET_TEXT" val="添加标题"/>
  <p:tag name="KSO_WM_UNIT_TEXT_FILL_FORE_SCHEMECOLOR_INDEX" val="1"/>
  <p:tag name="KSO_WM_UNIT_TEXT_FILL_TYPE" val="1"/>
  <p:tag name="KSO_WM_DIAGRAM_MAX_ITEMCNT" val="4"/>
  <p:tag name="KSO_WM_DIAGRAM_MIN_ITEMCNT" val="4"/>
  <p:tag name="KSO_WM_DIAGRAM_VIRTUALLY_FRAME" val="{&quot;height&quot;:388.3750030517578,&quot;left&quot;:54.274993896484375,&quot;top&quot;:93.6,&quot;width&quot;:850.4500454735944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brightness&quot;:-0.25,&quot;colorType&quot;:1,&quot;foreColorIndex&quot;:5,&quot;transparency&quot;:0.7200000286102295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DIAGRAM_USE_COLOR_VALUE" val="{&quot;color_scheme&quot;:1,&quot;color_type&quot;:1,&quot;theme_color_indexes&quot;:[]}"/>
</p:tagLst>
</file>

<file path=ppt/tags/tag3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i"/>
  <p:tag name="KSO_WM_UNIT_INDEX" val="1_1_1"/>
  <p:tag name="KSO_WM_UNIT_ID" val="diagram20235021_1*n_h_i*1_1_1"/>
  <p:tag name="KSO_WM_TEMPLATE_CATEGORY" val="diagram"/>
  <p:tag name="KSO_WM_TEMPLATE_INDEX" val="20235021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UNIT_LINE_FORE_SCHEMECOLOR_INDEX" val="5"/>
  <p:tag name="KSO_WM_DIAGRAM_MAX_ITEMCNT" val="4"/>
  <p:tag name="KSO_WM_DIAGRAM_MIN_ITEMCNT" val="4"/>
  <p:tag name="KSO_WM_DIAGRAM_VIRTUALLY_FRAME" val="{&quot;height&quot;:388.3750030517578,&quot;left&quot;:54.274993896484375,&quot;top&quot;:93.6,&quot;width&quot;:850.4500454735944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]}"/>
</p:tagLst>
</file>

<file path=ppt/tags/tag304.xml><?xml version="1.0" encoding="utf-8"?>
<p:tagLst xmlns:p="http://schemas.openxmlformats.org/presentationml/2006/main">
  <p:tag name="TABLE_ENDDRAG_ORIGIN_RECT" val="930*391"/>
  <p:tag name="TABLE_ENDDRAG_RECT" val="14*108*930*391"/>
</p:tagLst>
</file>

<file path=ppt/tags/tag305.xml><?xml version="1.0" encoding="utf-8"?>
<p:tagLst xmlns:p="http://schemas.openxmlformats.org/presentationml/2006/main">
  <p:tag name="RESOURCE_RECORD_KEY" val="{&quot;10&quot;:[21564060,21565875],&quot;70&quot;:[3428061,3332700]}"/>
</p:tagLst>
</file>

<file path=ppt/tags/tag31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80791"/>
  <p:tag name="KSO_WM_TEMPLATE_CATEGORY" val="custom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80791"/>
  <p:tag name="KSO_WM_TEMPLATE_CATEGORY" val="custom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80791"/>
  <p:tag name="KSO_WM_TEMPLATE_CATEGORY" val="custom"/>
</p:tagLst>
</file>

<file path=ppt/tags/tag36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5fd71ac1eb46fe93ab88a072f5877fcb075b97e4"/>
  <p:tag name="KSO_WM_NEWLAYOUT_GROUP_ID" val="layout_2"/>
  <p:tag name="KSO_WM_NEWLAYOUT_ID" val="slide_d665d6f003d2fe82"/>
</p:tagLst>
</file>

<file path=ppt/tags/tag37.xml><?xml version="1.0" encoding="utf-8"?>
<p:tagLst xmlns:p="http://schemas.openxmlformats.org/presentationml/2006/main">
  <p:tag name="KSO_WM_FIGMA_DECORATION_INDEX" val="17"/>
  <p:tag name="$PH_EXT" val="2"/>
  <p:tag name="KSO_WM_BEAUTIFY_FLAG" val="#fgm#"/>
  <p:tag name="KSO_WM_DIAGRAM_GROUP_CODE" val="1"/>
  <p:tag name="KSO_WM_FIGMA_FLAG" val="#fgm#"/>
  <p:tag name="KSO_WM_SYNC_SLIDE_TEXT" val="1"/>
  <p:tag name="KSO_WM_UNIT_INDEX" val="1_1_1"/>
  <p:tag name="KSO_WM_UNIT_TYPE" val="l_h_i"/>
</p:tagLst>
</file>

<file path=ppt/tags/tag3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</p:tagLst>
</file>

<file path=ppt/tags/tag3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4.xml><?xml version="1.0" encoding="utf-8"?>
<p:tagLst xmlns:p="http://schemas.openxmlformats.org/presentationml/2006/main">
  <p:tag name="KSO_WM_BEAUTIFY_FLAG" val=""/>
</p:tagLst>
</file>

<file path=ppt/tags/tag4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41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dk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2_1"/>
  <p:tag name="KSO_WM_UNIT_TYPE" val="l_h_i"/>
</p:tagLst>
</file>

<file path=ppt/tags/tag4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</p:tagLst>
</file>

<file path=ppt/tags/tag4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4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45.xml><?xml version="1.0" encoding="utf-8"?>
<p:tagLst xmlns:p="http://schemas.openxmlformats.org/presentationml/2006/main">
  <p:tag name="KSO_WM_FIGMA_DECORATION_INDEX" val="17"/>
  <p:tag name="$PH_EXT" val="2"/>
  <p:tag name="KSO_WM_BEAUTIFY_FLAG" val="#fgm#"/>
  <p:tag name="KSO_WM_DIAGRAM_GROUP_CODE" val="1"/>
  <p:tag name="KSO_WM_FIGMA_FLAG" val="#fgm#"/>
  <p:tag name="KSO_WM_SYNC_SLIDE_TEXT" val="1"/>
  <p:tag name="KSO_WM_UNIT_INDEX" val="1_3_1"/>
  <p:tag name="KSO_WM_UNIT_TYPE" val="l_h_i"/>
</p:tagLst>
</file>

<file path=ppt/tags/tag4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d"/>
</p:tagLst>
</file>

<file path=ppt/tags/tag4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4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49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e2d0c6e759b43fd493686399b44dd0afb460d37e"/>
  <p:tag name="KSO_WM_NEWLAYOUT_ID" val="slide_5f9bbafbd906f1fe"/>
</p:tagLst>
</file>

<file path=ppt/tags/tag5.xml><?xml version="1.0" encoding="utf-8"?>
<p:tagLst xmlns:p="http://schemas.openxmlformats.org/presentationml/2006/main">
  <p:tag name="KSO_WM_UNIT_PLACING_PICTURE_USER_VIEWPORT" val="{&quot;height&quot;:679,&quot;width&quot;:741}"/>
</p:tagLst>
</file>

<file path=ppt/tags/tag50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ags/tag51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1_1"/>
  <p:tag name="KSO_WM_UNIT_TYPE" val="l_h_i"/>
</p:tagLst>
</file>

<file path=ppt/tags/tag5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5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54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2_1"/>
  <p:tag name="KSO_WM_UNIT_TYPE" val="l_h_i"/>
</p:tagLst>
</file>

<file path=ppt/tags/tag5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5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57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3_1"/>
  <p:tag name="KSO_WM_UNIT_TYPE" val="l_h_i"/>
</p:tagLst>
</file>

<file path=ppt/tags/tag5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5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6.xml><?xml version="1.0" encoding="utf-8"?>
<p:tagLst xmlns:p="http://schemas.openxmlformats.org/presentationml/2006/main">
  <p:tag name="KSO_WM_UNIT_PLACING_PICTURE_USER_VIEWPORT" val="{&quot;height&quot;:679,&quot;width&quot;:741}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80791"/>
  <p:tag name="KSO_WM_TEMPLATE_CATEGORY" val="custom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80791"/>
  <p:tag name="KSO_WM_TEMPLATE_CATEGORY" val="custom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80791"/>
  <p:tag name="KSO_WM_TEMPLATE_CATEGORY" val="custom"/>
</p:tagLst>
</file>

<file path=ppt/tags/tag63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23f877e669214c8599e244ba5637b30b77c7bf34"/>
  <p:tag name="KSO_WM_NEWLAYOUT_GROUP_ID" val="layout_26"/>
  <p:tag name="KSO_WM_NEWLAYOUT_ID" val="slide_e3c93414deaf5687"/>
</p:tagLst>
</file>

<file path=ppt/tags/tag64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dk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_1"/>
  <p:tag name="KSO_WM_UNIT_TYPE" val="l_h_i"/>
</p:tagLst>
</file>

<file path=ppt/tags/tag6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</p:tagLst>
</file>

<file path=ppt/tags/tag6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6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68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dk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2_1"/>
  <p:tag name="KSO_WM_UNIT_TYPE" val="l_h_i"/>
</p:tagLst>
</file>

<file path=ppt/tags/tag6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7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72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dk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3_1"/>
  <p:tag name="KSO_WM_UNIT_TYPE" val="l_h_i"/>
</p:tagLst>
</file>

<file path=ppt/tags/tag7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d"/>
</p:tagLst>
</file>

<file path=ppt/tags/tag7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7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80791"/>
  <p:tag name="KSO_WM_TEMPLATE_CATEGORY" val="custom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80791"/>
  <p:tag name="KSO_WM_TEMPLATE_CATEGORY" val="custom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80791"/>
  <p:tag name="KSO_WM_TEMPLATE_CATEGORY" val="custom"/>
</p:tagLst>
</file>

<file path=ppt/tags/tag79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6528022e7d06eda140141b752f014d57e19cca3f"/>
  <p:tag name="KSO_WM_NEWLAYOUT_GROUP_ID" val="layout_62"/>
  <p:tag name="KSO_WM_NEWLAYOUT_ID" val="slide_21ca1aac187934ca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ags/tag81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1_1"/>
  <p:tag name="KSO_WM_UNIT_TYPE" val="l_h_i"/>
</p:tagLst>
</file>

<file path=ppt/tags/tag8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8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84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2_1"/>
  <p:tag name="KSO_WM_UNIT_TYPE" val="l_h_i"/>
</p:tagLst>
</file>

<file path=ppt/tags/tag8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8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87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3_1"/>
  <p:tag name="KSO_WM_UNIT_TYPE" val="l_h_i"/>
</p:tagLst>
</file>

<file path=ppt/tags/tag8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8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80791"/>
  <p:tag name="KSO_WM_TEMPLATE_CATEGORY" val="custom"/>
</p:tagLst>
</file>

<file path=ppt/tags/tag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80791"/>
  <p:tag name="KSO_WM_TEMPLATE_CATEGORY" val="custom"/>
</p:tagLst>
</file>

<file path=ppt/tags/tag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80791"/>
  <p:tag name="KSO_WM_TEMPLATE_CATEGORY" val="custom"/>
</p:tagLst>
</file>

<file path=ppt/tags/tag93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600d3adce9224e2c1f1093cc68efc1c10b61e70b"/>
  <p:tag name="KSO_WM_NEWLAYOUT_GROUP_ID" val="layout_39"/>
  <p:tag name="KSO_WM_NEWLAYOUT_ID" val="slide_4e654acd5dd425b9"/>
</p:tagLst>
</file>

<file path=ppt/tags/tag94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dk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_1"/>
  <p:tag name="KSO_WM_UNIT_TYPE" val="l_h_i"/>
</p:tagLst>
</file>

<file path=ppt/tags/tag95.xml><?xml version="1.0" encoding="utf-8"?>
<p:tagLst xmlns:p="http://schemas.openxmlformats.org/presentationml/2006/main">
  <p:tag name="KSO_WM_FIGMA_DECORATION_INDEX" val="1"/>
  <p:tag name="$PH_EXT" val="1"/>
  <p:tag name="KSO_WM_BEAUTIFY_FLAG" val="#fgm#"/>
  <p:tag name="KSO_WM_DIAGRAM_GROUP_CODE" val="1"/>
  <p:tag name="KSO_WM_FIGMA_FLAG" val="#fgm#"/>
  <p:tag name="KSO_WM_UNIT_INDEX" val="1_1_1"/>
  <p:tag name="KSO_WM_UNIT_TYPE" val="l_h_x"/>
</p:tagLst>
</file>

<file path=ppt/tags/tag9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9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98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dk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2_1"/>
  <p:tag name="KSO_WM_UNIT_TYPE" val="l_h_i"/>
</p:tagLst>
</file>

<file path=ppt/tags/tag99.xml><?xml version="1.0" encoding="utf-8"?>
<p:tagLst xmlns:p="http://schemas.openxmlformats.org/presentationml/2006/main">
  <p:tag name="KSO_WM_FIGMA_DECORATION_INDEX" val="2"/>
  <p:tag name="$PH_EXT" val="1"/>
  <p:tag name="KSO_WM_BEAUTIFY_FLAG" val="#fgm#"/>
  <p:tag name="KSO_WM_DIAGRAM_GROUP_CODE" val="1"/>
  <p:tag name="KSO_WM_FIGMA_FLAG" val="#fgm#"/>
  <p:tag name="KSO_WM_UNIT_INDEX" val="1_2_1"/>
  <p:tag name="KSO_WM_UNIT_TYPE" val="l_h_x"/>
</p:tagLst>
</file>

<file path=ppt/theme/theme1.xml><?xml version="1.0" encoding="utf-8"?>
<a:theme xmlns:a="http://schemas.openxmlformats.org/drawingml/2006/main" name="3_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MSoft">
      <a:majorFont>
        <a:latin typeface="Arial Black"/>
        <a:ea typeface="微软雅黑 Light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>
          <a:tailEnd type="triangle"/>
        </a:ln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开目软件配色">
      <a:dk1>
        <a:srgbClr val="303030"/>
      </a:dk1>
      <a:lt1>
        <a:srgbClr val="FFFFFF"/>
      </a:lt1>
      <a:dk2>
        <a:srgbClr val="014199"/>
      </a:dk2>
      <a:lt2>
        <a:srgbClr val="FFFFFF"/>
      </a:lt2>
      <a:accent1>
        <a:srgbClr val="084595"/>
      </a:accent1>
      <a:accent2>
        <a:srgbClr val="FFD302"/>
      </a:accent2>
      <a:accent3>
        <a:srgbClr val="396BAD"/>
      </a:accent3>
      <a:accent4>
        <a:srgbClr val="FFE472"/>
      </a:accent4>
      <a:accent5>
        <a:srgbClr val="9DBDDA"/>
      </a:accent5>
      <a:accent6>
        <a:srgbClr val="FFEDA8"/>
      </a:accent6>
      <a:hlink>
        <a:srgbClr val="0563C1"/>
      </a:hlink>
      <a:folHlink>
        <a:srgbClr val="954D72"/>
      </a:folHlink>
    </a:clrScheme>
    <a:fontScheme name="开目字体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主题​​">
  <a:themeElements>
    <a:clrScheme name="开目软件配色">
      <a:dk1>
        <a:srgbClr val="303030"/>
      </a:dk1>
      <a:lt1>
        <a:srgbClr val="FFFFFF"/>
      </a:lt1>
      <a:dk2>
        <a:srgbClr val="014199"/>
      </a:dk2>
      <a:lt2>
        <a:srgbClr val="FFFFFF"/>
      </a:lt2>
      <a:accent1>
        <a:srgbClr val="084595"/>
      </a:accent1>
      <a:accent2>
        <a:srgbClr val="FFD302"/>
      </a:accent2>
      <a:accent3>
        <a:srgbClr val="396BAD"/>
      </a:accent3>
      <a:accent4>
        <a:srgbClr val="FFE472"/>
      </a:accent4>
      <a:accent5>
        <a:srgbClr val="9DBDDA"/>
      </a:accent5>
      <a:accent6>
        <a:srgbClr val="FFEDA8"/>
      </a:accent6>
      <a:hlink>
        <a:srgbClr val="0563C1"/>
      </a:hlink>
      <a:folHlink>
        <a:srgbClr val="954D72"/>
      </a:folHlink>
    </a:clrScheme>
    <a:fontScheme name="开目字体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KMCloud架构</Template>
  <TotalTime>0</TotalTime>
  <Words>4784</Words>
  <Application>WPS 演示</Application>
  <PresentationFormat>宽屏</PresentationFormat>
  <Paragraphs>732</Paragraphs>
  <Slides>19</Slides>
  <Notes>20</Notes>
  <HiddenSlides>0</HiddenSlides>
  <MMClips>0</MMClips>
  <ScaleCrop>false</ScaleCrop>
  <HeadingPairs>
    <vt:vector size="6" baseType="variant">
      <vt:variant>
        <vt:lpstr>已用的字体</vt:lpstr>
      </vt:variant>
      <vt:variant>
        <vt:i4>36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19</vt:i4>
      </vt:variant>
    </vt:vector>
  </HeadingPairs>
  <TitlesOfParts>
    <vt:vector size="58" baseType="lpstr">
      <vt:lpstr>Arial</vt:lpstr>
      <vt:lpstr>宋体</vt:lpstr>
      <vt:lpstr>Wingdings</vt:lpstr>
      <vt:lpstr>Wingdings</vt:lpstr>
      <vt:lpstr>汉仪书宋二KW</vt:lpstr>
      <vt:lpstr>微软雅黑</vt:lpstr>
      <vt:lpstr>Montserrat</vt:lpstr>
      <vt:lpstr>思源黑体 CN Normal</vt:lpstr>
      <vt:lpstr>Arial</vt:lpstr>
      <vt:lpstr>微软雅黑</vt:lpstr>
      <vt:lpstr>微软雅黑</vt:lpstr>
      <vt:lpstr>黑体</vt:lpstr>
      <vt:lpstr>汉仪中黑KW</vt:lpstr>
      <vt:lpstr>等线</vt:lpstr>
      <vt:lpstr>汉仪中等线KW</vt:lpstr>
      <vt:lpstr>宋体</vt:lpstr>
      <vt:lpstr>Arial Unicode MS</vt:lpstr>
      <vt:lpstr>Century Gothic</vt:lpstr>
      <vt:lpstr>Helvetica Neue Medium</vt:lpstr>
      <vt:lpstr>Times New Roman</vt:lpstr>
      <vt:lpstr>Calibri</vt:lpstr>
      <vt:lpstr>Arial Black</vt:lpstr>
      <vt:lpstr>微软雅黑 Light</vt:lpstr>
      <vt:lpstr>Thonburi</vt:lpstr>
      <vt:lpstr>Helvetica Neue Medium</vt:lpstr>
      <vt:lpstr>等线</vt:lpstr>
      <vt:lpstr>黑体</vt:lpstr>
      <vt:lpstr>Calibri</vt:lpstr>
      <vt:lpstr>Montserrat</vt:lpstr>
      <vt:lpstr>思源黑体 CN Normal</vt:lpstr>
      <vt:lpstr>苹方-简</vt:lpstr>
      <vt:lpstr>兰米宋体</vt:lpstr>
      <vt:lpstr>Toots Regular</vt:lpstr>
      <vt:lpstr>文道潮黑体</vt:lpstr>
      <vt:lpstr>汉仪细等线繁</vt:lpstr>
      <vt:lpstr>Windsor Std Light</vt:lpstr>
      <vt:lpstr>3_自定义设计方案</vt:lpstr>
      <vt:lpstr>1_Office 主题​​</vt:lpstr>
      <vt:lpstr>2_Office 主题​​</vt:lpstr>
      <vt:lpstr>开目AI整体解决方案</vt:lpstr>
      <vt:lpstr>背景与政策</vt:lpstr>
      <vt:lpstr>背景与政策</vt:lpstr>
      <vt:lpstr>第四次工业革命</vt:lpstr>
      <vt:lpstr>第四次工业革命：AI发展势不可挡</vt:lpstr>
      <vt:lpstr>背景分析</vt:lpstr>
      <vt:lpstr>发展人工智能产业成为国家战略</vt:lpstr>
      <vt:lpstr>建设开目AI的文化理念</vt:lpstr>
      <vt:lpstr>方案介绍</vt:lpstr>
      <vt:lpstr>制造业企业常见业务痛点</vt:lpstr>
      <vt:lpstr>解决业务痛点的核心举措</vt:lpstr>
      <vt:lpstr>AI时代数字化资产制造基地</vt:lpstr>
      <vt:lpstr>开目AI整体解决方案-产品视角</vt:lpstr>
      <vt:lpstr>开目AI整体解决方案-应用视角</vt:lpstr>
      <vt:lpstr>能力与价值</vt:lpstr>
      <vt:lpstr>开目AI能力场</vt:lpstr>
      <vt:lpstr>需求对接案例</vt:lpstr>
      <vt:lpstr>赋能企业“数智化”转型</vt:lpstr>
      <vt:lpstr>PowerPoint 演示文稿</vt:lpstr>
    </vt:vector>
  </TitlesOfParts>
  <Company>KMSOFT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PLM需求趋势分析</dc:title>
  <dc:creator>LDQ</dc:creator>
  <cp:lastModifiedBy>何海</cp:lastModifiedBy>
  <cp:revision>2094</cp:revision>
  <dcterms:created xsi:type="dcterms:W3CDTF">2026-01-21T15:21:40Z</dcterms:created>
  <dcterms:modified xsi:type="dcterms:W3CDTF">2026-01-21T15:21:40Z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2052-12.1.24703.24703</vt:lpwstr>
  </property>
  <property fmtid="{D5CDD505-2E9C-101B-9397-08002B2CF9AE}" pid="3" name="ICV">
    <vt:lpwstr>D14F410267EF4D5387F96C0A7FC474B3_13</vt:lpwstr>
  </property>
</Properties>
</file>